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4.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3.bin" ContentType="image/png"/>
  <Override PartName="/ppt/media/image34.bin" ContentType="image/png"/>
  <Override PartName="/ppt/media/image35.bin"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840" r:id="rId6"/>
    <p:sldMasterId id="2147484907" r:id="rId7"/>
    <p:sldMasterId id="2147484944" r:id="rId8"/>
  </p:sldMasterIdLst>
  <p:notesMasterIdLst>
    <p:notesMasterId r:id="rId52"/>
  </p:notesMasterIdLst>
  <p:handoutMasterIdLst>
    <p:handoutMasterId r:id="rId53"/>
  </p:handoutMasterIdLst>
  <p:sldIdLst>
    <p:sldId id="4840" r:id="rId9"/>
    <p:sldId id="3765" r:id="rId10"/>
    <p:sldId id="3766" r:id="rId11"/>
    <p:sldId id="1269" r:id="rId12"/>
    <p:sldId id="1324" r:id="rId13"/>
    <p:sldId id="439" r:id="rId14"/>
    <p:sldId id="4838" r:id="rId15"/>
    <p:sldId id="4839" r:id="rId16"/>
    <p:sldId id="3764" r:id="rId17"/>
    <p:sldId id="273" r:id="rId18"/>
    <p:sldId id="3614" r:id="rId19"/>
    <p:sldId id="3624" r:id="rId20"/>
    <p:sldId id="3751" r:id="rId21"/>
    <p:sldId id="3779" r:id="rId22"/>
    <p:sldId id="3625" r:id="rId23"/>
    <p:sldId id="3760" r:id="rId24"/>
    <p:sldId id="3616" r:id="rId25"/>
    <p:sldId id="3617" r:id="rId26"/>
    <p:sldId id="3746" r:id="rId27"/>
    <p:sldId id="3759" r:id="rId28"/>
    <p:sldId id="3618" r:id="rId29"/>
    <p:sldId id="3619" r:id="rId30"/>
    <p:sldId id="3620" r:id="rId31"/>
    <p:sldId id="1291" r:id="rId32"/>
    <p:sldId id="3735" r:id="rId33"/>
    <p:sldId id="3753" r:id="rId34"/>
    <p:sldId id="3752" r:id="rId35"/>
    <p:sldId id="4827" r:id="rId36"/>
    <p:sldId id="3780" r:id="rId37"/>
    <p:sldId id="3785" r:id="rId38"/>
    <p:sldId id="4828" r:id="rId39"/>
    <p:sldId id="4829" r:id="rId40"/>
    <p:sldId id="4830" r:id="rId41"/>
    <p:sldId id="4831" r:id="rId42"/>
    <p:sldId id="4832" r:id="rId43"/>
    <p:sldId id="4833" r:id="rId44"/>
    <p:sldId id="4834" r:id="rId45"/>
    <p:sldId id="4836" r:id="rId46"/>
    <p:sldId id="4837" r:id="rId47"/>
    <p:sldId id="4835" r:id="rId48"/>
    <p:sldId id="4821" r:id="rId49"/>
    <p:sldId id="428" r:id="rId50"/>
    <p:sldId id="3732"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4840"/>
            <p14:sldId id="3765"/>
          </p14:sldIdLst>
        </p14:section>
        <p14:section name="Intro Azure DevOps" id="{EDC7C86C-F559-451E-9D2B-155BF421D4D8}">
          <p14:sldIdLst>
            <p14:sldId id="3766"/>
            <p14:sldId id="1269"/>
            <p14:sldId id="1324"/>
            <p14:sldId id="439"/>
          </p14:sldIdLst>
        </p14:section>
        <p14:section name="Why DevOps" id="{51909EE4-E0F8-4CB1-9686-7EC1374ACE9E}">
          <p14:sldIdLst>
            <p14:sldId id="4838"/>
            <p14:sldId id="4839"/>
            <p14:sldId id="3764"/>
            <p14:sldId id="273"/>
            <p14:sldId id="3614"/>
            <p14:sldId id="3624"/>
            <p14:sldId id="3751"/>
            <p14:sldId id="3779"/>
            <p14:sldId id="3625"/>
            <p14:sldId id="3760"/>
          </p14:sldIdLst>
        </p14:section>
        <p14:section name="Azure Boards" id="{4751DDB9-3412-47F1-81A5-190DEA82C97A}">
          <p14:sldIdLst>
            <p14:sldId id="3616"/>
          </p14:sldIdLst>
        </p14:section>
        <p14:section name="Azure Pipelines" id="{876D7351-DD79-4B98-B999-F95CB6D6238B}">
          <p14:sldIdLst>
            <p14:sldId id="3617"/>
            <p14:sldId id="3746"/>
            <p14:sldId id="3759"/>
          </p14:sldIdLst>
        </p14:section>
        <p14:section name="Azure Repos" id="{F3B24566-1150-4BE5-A140-D76FEC753045}">
          <p14:sldIdLst>
            <p14:sldId id="3618"/>
          </p14:sldIdLst>
        </p14:section>
        <p14:section name="Azure Test Plans" id="{464ED1BC-B126-4C24-9D08-A1FCEB95EA59}">
          <p14:sldIdLst>
            <p14:sldId id="3619"/>
          </p14:sldIdLst>
        </p14:section>
        <p14:section name="Azure Artifacts" id="{786794A8-0DBC-4F1F-8631-FC6D7AF4F9F2}">
          <p14:sldIdLst>
            <p14:sldId id="3620"/>
          </p14:sldIdLst>
        </p14:section>
        <p14:section name="DevOps Projects" id="{7B682BF3-6044-4CF2-B4A0-246162952EF8}">
          <p14:sldIdLst>
            <p14:sldId id="1291"/>
          </p14:sldIdLst>
        </p14:section>
        <p14:section name="Recap and Closing" id="{427F8D61-EA31-4164-9F7B-F18588E27712}">
          <p14:sldIdLst>
            <p14:sldId id="3735"/>
            <p14:sldId id="3753"/>
          </p14:sldIdLst>
        </p14:section>
        <p14:section name="Pricing" id="{3122B9AD-8181-4B50-AFA0-F6C63121E02A}">
          <p14:sldIdLst>
            <p14:sldId id="3752"/>
            <p14:sldId id="4827"/>
            <p14:sldId id="3780"/>
          </p14:sldIdLst>
        </p14:section>
        <p14:section name="Resources" id="{89AE3660-36A1-4237-AB34-555C3504A3BC}">
          <p14:sldIdLst>
            <p14:sldId id="3785"/>
            <p14:sldId id="4828"/>
            <p14:sldId id="4829"/>
            <p14:sldId id="4830"/>
            <p14:sldId id="4831"/>
            <p14:sldId id="4832"/>
            <p14:sldId id="4833"/>
            <p14:sldId id="4834"/>
            <p14:sldId id="4836"/>
            <p14:sldId id="4837"/>
            <p14:sldId id="4835"/>
          </p14:sldIdLst>
        </p14:section>
        <p14:section name="Wrap up" id="{21BB258C-089D-4040-8645-6DCF319979CA}">
          <p14:sldIdLst>
            <p14:sldId id="4821"/>
            <p14:sldId id="428"/>
            <p14:sldId id="37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BB"/>
    <a:srgbClr val="0078D7"/>
    <a:srgbClr val="BDBDBD"/>
    <a:srgbClr val="D83B01"/>
    <a:srgbClr val="D2D2D2"/>
    <a:srgbClr val="E6E6E6"/>
    <a:srgbClr val="FFB900"/>
    <a:srgbClr val="303030"/>
    <a:srgbClr val="737373"/>
    <a:srgbClr val="F1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3D449-1207-4D5A-B7C7-60D69E32D787}" v="11" dt="2019-01-08T18:28:42.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1" autoAdjust="0"/>
    <p:restoredTop sz="59410" autoAdjust="0"/>
  </p:normalViewPr>
  <p:slideViewPr>
    <p:cSldViewPr snapToGrid="0">
      <p:cViewPr varScale="1">
        <p:scale>
          <a:sx n="39" d="100"/>
          <a:sy n="39" d="100"/>
        </p:scale>
        <p:origin x="1635" y="3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raj Mohammad" userId="S::sirajm@microsoft.com::dd4c52c3-6074-444b-bdd3-975c90885aa7" providerId="AD" clId="Web-{6C71625F-D31B-4F75-ABD7-E8A263130F0C}"/>
    <pc:docChg chg="modSld">
      <pc:chgData name="Siraj Mohammad" userId="S::sirajm@microsoft.com::dd4c52c3-6074-444b-bdd3-975c90885aa7" providerId="AD" clId="Web-{6C71625F-D31B-4F75-ABD7-E8A263130F0C}" dt="2018-10-19T14:14:32.936" v="36" actId="1076"/>
      <pc:docMkLst>
        <pc:docMk/>
      </pc:docMkLst>
      <pc:sldChg chg="addSp delSp modSp">
        <pc:chgData name="Siraj Mohammad" userId="S::sirajm@microsoft.com::dd4c52c3-6074-444b-bdd3-975c90885aa7" providerId="AD" clId="Web-{6C71625F-D31B-4F75-ABD7-E8A263130F0C}" dt="2018-10-19T14:14:32.936" v="36" actId="1076"/>
        <pc:sldMkLst>
          <pc:docMk/>
          <pc:sldMk cId="1092283993" sldId="428"/>
        </pc:sldMkLst>
        <pc:spChg chg="mod">
          <ac:chgData name="Siraj Mohammad" userId="S::sirajm@microsoft.com::dd4c52c3-6074-444b-bdd3-975c90885aa7" providerId="AD" clId="Web-{6C71625F-D31B-4F75-ABD7-E8A263130F0C}" dt="2018-10-19T14:14:23.045" v="34" actId="20577"/>
          <ac:spMkLst>
            <pc:docMk/>
            <pc:sldMk cId="1092283993" sldId="428"/>
            <ac:spMk id="2" creationId="{BDD485FC-254D-4369-A8B8-6288C3714DD0}"/>
          </ac:spMkLst>
        </pc:spChg>
        <pc:spChg chg="add mod">
          <ac:chgData name="Siraj Mohammad" userId="S::sirajm@microsoft.com::dd4c52c3-6074-444b-bdd3-975c90885aa7" providerId="AD" clId="Web-{6C71625F-D31B-4F75-ABD7-E8A263130F0C}" dt="2018-10-19T14:14:32.936" v="36" actId="1076"/>
          <ac:spMkLst>
            <pc:docMk/>
            <pc:sldMk cId="1092283993" sldId="428"/>
            <ac:spMk id="254" creationId="{6549DFAF-56A0-4A90-9A04-DF1D9EE10E7C}"/>
          </ac:spMkLst>
        </pc:spChg>
        <pc:spChg chg="del">
          <ac:chgData name="Siraj Mohammad" userId="S::sirajm@microsoft.com::dd4c52c3-6074-444b-bdd3-975c90885aa7" providerId="AD" clId="Web-{6C71625F-D31B-4F75-ABD7-E8A263130F0C}" dt="2018-10-19T14:14:07.936" v="0"/>
          <ac:spMkLst>
            <pc:docMk/>
            <pc:sldMk cId="1092283993" sldId="428"/>
            <ac:spMk id="507" creationId="{693166E3-E09F-4815-B9E1-2F4882FC563A}"/>
          </ac:spMkLst>
        </pc:spChg>
        <pc:grpChg chg="del">
          <ac:chgData name="Siraj Mohammad" userId="S::sirajm@microsoft.com::dd4c52c3-6074-444b-bdd3-975c90885aa7" providerId="AD" clId="Web-{6C71625F-D31B-4F75-ABD7-E8A263130F0C}" dt="2018-10-19T14:14:13.139" v="26"/>
          <ac:grpSpMkLst>
            <pc:docMk/>
            <pc:sldMk cId="1092283993" sldId="428"/>
            <ac:grpSpMk id="6" creationId="{59499B2D-258C-41E8-A7EF-DD3D6890FC4A}"/>
          </ac:grpSpMkLst>
        </pc:grpChg>
        <pc:grpChg chg="del">
          <ac:chgData name="Siraj Mohammad" userId="S::sirajm@microsoft.com::dd4c52c3-6074-444b-bdd3-975c90885aa7" providerId="AD" clId="Web-{6C71625F-D31B-4F75-ABD7-E8A263130F0C}" dt="2018-10-19T14:14:13.139" v="31"/>
          <ac:grpSpMkLst>
            <pc:docMk/>
            <pc:sldMk cId="1092283993" sldId="428"/>
            <ac:grpSpMk id="510" creationId="{500ECB21-856B-447E-95FD-BED39082A852}"/>
          </ac:grpSpMkLst>
        </pc:grpChg>
        <pc:grpChg chg="del">
          <ac:chgData name="Siraj Mohammad" userId="S::sirajm@microsoft.com::dd4c52c3-6074-444b-bdd3-975c90885aa7" providerId="AD" clId="Web-{6C71625F-D31B-4F75-ABD7-E8A263130F0C}" dt="2018-10-19T14:14:13.139" v="30"/>
          <ac:grpSpMkLst>
            <pc:docMk/>
            <pc:sldMk cId="1092283993" sldId="428"/>
            <ac:grpSpMk id="511" creationId="{730F57E7-401D-4BD4-A0F1-AED2F89BFED2}"/>
          </ac:grpSpMkLst>
        </pc:grpChg>
        <pc:grpChg chg="del">
          <ac:chgData name="Siraj Mohammad" userId="S::sirajm@microsoft.com::dd4c52c3-6074-444b-bdd3-975c90885aa7" providerId="AD" clId="Web-{6C71625F-D31B-4F75-ABD7-E8A263130F0C}" dt="2018-10-19T14:14:13.139" v="29"/>
          <ac:grpSpMkLst>
            <pc:docMk/>
            <pc:sldMk cId="1092283993" sldId="428"/>
            <ac:grpSpMk id="512" creationId="{24FCA2AD-1194-46C4-94CD-B9ACB98D3A6C}"/>
          </ac:grpSpMkLst>
        </pc:grpChg>
        <pc:grpChg chg="del">
          <ac:chgData name="Siraj Mohammad" userId="S::sirajm@microsoft.com::dd4c52c3-6074-444b-bdd3-975c90885aa7" providerId="AD" clId="Web-{6C71625F-D31B-4F75-ABD7-E8A263130F0C}" dt="2018-10-19T14:14:13.139" v="28"/>
          <ac:grpSpMkLst>
            <pc:docMk/>
            <pc:sldMk cId="1092283993" sldId="428"/>
            <ac:grpSpMk id="513" creationId="{761DB719-870F-4938-A788-EFE661DB859E}"/>
          </ac:grpSpMkLst>
        </pc:grpChg>
        <pc:grpChg chg="del">
          <ac:chgData name="Siraj Mohammad" userId="S::sirajm@microsoft.com::dd4c52c3-6074-444b-bdd3-975c90885aa7" providerId="AD" clId="Web-{6C71625F-D31B-4F75-ABD7-E8A263130F0C}" dt="2018-10-19T14:14:13.139" v="27"/>
          <ac:grpSpMkLst>
            <pc:docMk/>
            <pc:sldMk cId="1092283993" sldId="428"/>
            <ac:grpSpMk id="514" creationId="{5CF33E67-EE5F-410F-B968-5F2A805451DE}"/>
          </ac:grpSpMkLst>
        </pc:grpChg>
        <pc:grpChg chg="del">
          <ac:chgData name="Siraj Mohammad" userId="S::sirajm@microsoft.com::dd4c52c3-6074-444b-bdd3-975c90885aa7" providerId="AD" clId="Web-{6C71625F-D31B-4F75-ABD7-E8A263130F0C}" dt="2018-10-19T14:14:13.139" v="25"/>
          <ac:grpSpMkLst>
            <pc:docMk/>
            <pc:sldMk cId="1092283993" sldId="428"/>
            <ac:grpSpMk id="516" creationId="{8B798A46-91A5-48DB-BD8A-2F1E5D8BDE52}"/>
          </ac:grpSpMkLst>
        </pc:grpChg>
        <pc:grpChg chg="del">
          <ac:chgData name="Siraj Mohammad" userId="S::sirajm@microsoft.com::dd4c52c3-6074-444b-bdd3-975c90885aa7" providerId="AD" clId="Web-{6C71625F-D31B-4F75-ABD7-E8A263130F0C}" dt="2018-10-19T14:14:13.139" v="24"/>
          <ac:grpSpMkLst>
            <pc:docMk/>
            <pc:sldMk cId="1092283993" sldId="428"/>
            <ac:grpSpMk id="517" creationId="{E2F0EB0A-9A71-440A-83EB-A95BF387EBC0}"/>
          </ac:grpSpMkLst>
        </pc:grpChg>
        <pc:grpChg chg="del">
          <ac:chgData name="Siraj Mohammad" userId="S::sirajm@microsoft.com::dd4c52c3-6074-444b-bdd3-975c90885aa7" providerId="AD" clId="Web-{6C71625F-D31B-4F75-ABD7-E8A263130F0C}" dt="2018-10-19T14:14:13.139" v="23"/>
          <ac:grpSpMkLst>
            <pc:docMk/>
            <pc:sldMk cId="1092283993" sldId="428"/>
            <ac:grpSpMk id="518" creationId="{78758301-2713-49E0-97AE-5246A59050F0}"/>
          </ac:grpSpMkLst>
        </pc:grpChg>
        <pc:grpChg chg="del">
          <ac:chgData name="Siraj Mohammad" userId="S::sirajm@microsoft.com::dd4c52c3-6074-444b-bdd3-975c90885aa7" providerId="AD" clId="Web-{6C71625F-D31B-4F75-ABD7-E8A263130F0C}" dt="2018-10-19T14:14:13.139" v="22"/>
          <ac:grpSpMkLst>
            <pc:docMk/>
            <pc:sldMk cId="1092283993" sldId="428"/>
            <ac:grpSpMk id="519" creationId="{9F63A204-6DAC-4F2E-A9F0-DC6AFE00CD6C}"/>
          </ac:grpSpMkLst>
        </pc:grpChg>
        <pc:grpChg chg="del">
          <ac:chgData name="Siraj Mohammad" userId="S::sirajm@microsoft.com::dd4c52c3-6074-444b-bdd3-975c90885aa7" providerId="AD" clId="Web-{6C71625F-D31B-4F75-ABD7-E8A263130F0C}" dt="2018-10-19T14:14:13.139" v="21"/>
          <ac:grpSpMkLst>
            <pc:docMk/>
            <pc:sldMk cId="1092283993" sldId="428"/>
            <ac:grpSpMk id="520" creationId="{2B3833D4-8DFF-4820-A340-2FD2239C4F7C}"/>
          </ac:grpSpMkLst>
        </pc:grpChg>
        <pc:grpChg chg="del">
          <ac:chgData name="Siraj Mohammad" userId="S::sirajm@microsoft.com::dd4c52c3-6074-444b-bdd3-975c90885aa7" providerId="AD" clId="Web-{6C71625F-D31B-4F75-ABD7-E8A263130F0C}" dt="2018-10-19T14:14:13.139" v="20"/>
          <ac:grpSpMkLst>
            <pc:docMk/>
            <pc:sldMk cId="1092283993" sldId="428"/>
            <ac:grpSpMk id="521" creationId="{B0446443-F0A6-4ECB-9766-B60DFA5AF840}"/>
          </ac:grpSpMkLst>
        </pc:grpChg>
        <pc:grpChg chg="del">
          <ac:chgData name="Siraj Mohammad" userId="S::sirajm@microsoft.com::dd4c52c3-6074-444b-bdd3-975c90885aa7" providerId="AD" clId="Web-{6C71625F-D31B-4F75-ABD7-E8A263130F0C}" dt="2018-10-19T14:14:13.139" v="19"/>
          <ac:grpSpMkLst>
            <pc:docMk/>
            <pc:sldMk cId="1092283993" sldId="428"/>
            <ac:grpSpMk id="522" creationId="{48E0F5CF-724B-4698-BA81-DE61994EED94}"/>
          </ac:grpSpMkLst>
        </pc:grpChg>
        <pc:grpChg chg="del">
          <ac:chgData name="Siraj Mohammad" userId="S::sirajm@microsoft.com::dd4c52c3-6074-444b-bdd3-975c90885aa7" providerId="AD" clId="Web-{6C71625F-D31B-4F75-ABD7-E8A263130F0C}" dt="2018-10-19T14:14:13.139" v="18"/>
          <ac:grpSpMkLst>
            <pc:docMk/>
            <pc:sldMk cId="1092283993" sldId="428"/>
            <ac:grpSpMk id="523" creationId="{D049F36F-FE0E-4357-858E-0CCA0050FF34}"/>
          </ac:grpSpMkLst>
        </pc:grpChg>
        <pc:grpChg chg="del">
          <ac:chgData name="Siraj Mohammad" userId="S::sirajm@microsoft.com::dd4c52c3-6074-444b-bdd3-975c90885aa7" providerId="AD" clId="Web-{6C71625F-D31B-4F75-ABD7-E8A263130F0C}" dt="2018-10-19T14:14:13.139" v="17"/>
          <ac:grpSpMkLst>
            <pc:docMk/>
            <pc:sldMk cId="1092283993" sldId="428"/>
            <ac:grpSpMk id="524" creationId="{880385DD-E224-4407-995E-91B17B5C6807}"/>
          </ac:grpSpMkLst>
        </pc:grpChg>
        <pc:grpChg chg="del">
          <ac:chgData name="Siraj Mohammad" userId="S::sirajm@microsoft.com::dd4c52c3-6074-444b-bdd3-975c90885aa7" providerId="AD" clId="Web-{6C71625F-D31B-4F75-ABD7-E8A263130F0C}" dt="2018-10-19T14:14:13.139" v="16"/>
          <ac:grpSpMkLst>
            <pc:docMk/>
            <pc:sldMk cId="1092283993" sldId="428"/>
            <ac:grpSpMk id="525" creationId="{4CE295C3-B56D-4733-A511-68B3197E821F}"/>
          </ac:grpSpMkLst>
        </pc:grpChg>
        <pc:grpChg chg="del">
          <ac:chgData name="Siraj Mohammad" userId="S::sirajm@microsoft.com::dd4c52c3-6074-444b-bdd3-975c90885aa7" providerId="AD" clId="Web-{6C71625F-D31B-4F75-ABD7-E8A263130F0C}" dt="2018-10-19T14:14:13.139" v="15"/>
          <ac:grpSpMkLst>
            <pc:docMk/>
            <pc:sldMk cId="1092283993" sldId="428"/>
            <ac:grpSpMk id="526" creationId="{32AF0081-6DAF-426C-8F01-6C3A3B6520D5}"/>
          </ac:grpSpMkLst>
        </pc:grpChg>
        <pc:grpChg chg="del">
          <ac:chgData name="Siraj Mohammad" userId="S::sirajm@microsoft.com::dd4c52c3-6074-444b-bdd3-975c90885aa7" providerId="AD" clId="Web-{6C71625F-D31B-4F75-ABD7-E8A263130F0C}" dt="2018-10-19T14:14:13.139" v="14"/>
          <ac:grpSpMkLst>
            <pc:docMk/>
            <pc:sldMk cId="1092283993" sldId="428"/>
            <ac:grpSpMk id="527" creationId="{87C84525-CBEF-4B87-98B0-5E51310BAF84}"/>
          </ac:grpSpMkLst>
        </pc:grpChg>
        <pc:grpChg chg="del">
          <ac:chgData name="Siraj Mohammad" userId="S::sirajm@microsoft.com::dd4c52c3-6074-444b-bdd3-975c90885aa7" providerId="AD" clId="Web-{6C71625F-D31B-4F75-ABD7-E8A263130F0C}" dt="2018-10-19T14:14:13.139" v="13"/>
          <ac:grpSpMkLst>
            <pc:docMk/>
            <pc:sldMk cId="1092283993" sldId="428"/>
            <ac:grpSpMk id="528" creationId="{8FB6C269-E2A0-4E04-8BCB-0B1FE08AB153}"/>
          </ac:grpSpMkLst>
        </pc:grpChg>
        <pc:grpChg chg="del">
          <ac:chgData name="Siraj Mohammad" userId="S::sirajm@microsoft.com::dd4c52c3-6074-444b-bdd3-975c90885aa7" providerId="AD" clId="Web-{6C71625F-D31B-4F75-ABD7-E8A263130F0C}" dt="2018-10-19T14:14:13.139" v="12"/>
          <ac:grpSpMkLst>
            <pc:docMk/>
            <pc:sldMk cId="1092283993" sldId="428"/>
            <ac:grpSpMk id="529" creationId="{187DB281-1BCD-4336-88BE-8CDF7E48F071}"/>
          </ac:grpSpMkLst>
        </pc:grpChg>
        <pc:grpChg chg="del">
          <ac:chgData name="Siraj Mohammad" userId="S::sirajm@microsoft.com::dd4c52c3-6074-444b-bdd3-975c90885aa7" providerId="AD" clId="Web-{6C71625F-D31B-4F75-ABD7-E8A263130F0C}" dt="2018-10-19T14:14:13.139" v="11"/>
          <ac:grpSpMkLst>
            <pc:docMk/>
            <pc:sldMk cId="1092283993" sldId="428"/>
            <ac:grpSpMk id="530" creationId="{36BCBEEC-D333-4933-B7D7-8938DEEAFD85}"/>
          </ac:grpSpMkLst>
        </pc:grpChg>
        <pc:grpChg chg="del">
          <ac:chgData name="Siraj Mohammad" userId="S::sirajm@microsoft.com::dd4c52c3-6074-444b-bdd3-975c90885aa7" providerId="AD" clId="Web-{6C71625F-D31B-4F75-ABD7-E8A263130F0C}" dt="2018-10-19T14:14:13.139" v="10"/>
          <ac:grpSpMkLst>
            <pc:docMk/>
            <pc:sldMk cId="1092283993" sldId="428"/>
            <ac:grpSpMk id="531" creationId="{EB245589-15BD-4D30-9C1F-E01F0C79878D}"/>
          </ac:grpSpMkLst>
        </pc:grpChg>
        <pc:grpChg chg="del">
          <ac:chgData name="Siraj Mohammad" userId="S::sirajm@microsoft.com::dd4c52c3-6074-444b-bdd3-975c90885aa7" providerId="AD" clId="Web-{6C71625F-D31B-4F75-ABD7-E8A263130F0C}" dt="2018-10-19T14:14:13.123" v="9"/>
          <ac:grpSpMkLst>
            <pc:docMk/>
            <pc:sldMk cId="1092283993" sldId="428"/>
            <ac:grpSpMk id="532" creationId="{F1BEE11D-1811-4005-95A9-052EFD2D4E0F}"/>
          </ac:grpSpMkLst>
        </pc:grpChg>
        <pc:grpChg chg="del">
          <ac:chgData name="Siraj Mohammad" userId="S::sirajm@microsoft.com::dd4c52c3-6074-444b-bdd3-975c90885aa7" providerId="AD" clId="Web-{6C71625F-D31B-4F75-ABD7-E8A263130F0C}" dt="2018-10-19T14:14:13.123" v="8"/>
          <ac:grpSpMkLst>
            <pc:docMk/>
            <pc:sldMk cId="1092283993" sldId="428"/>
            <ac:grpSpMk id="533" creationId="{ED59B2AE-F699-4E74-A344-925D4E913702}"/>
          </ac:grpSpMkLst>
        </pc:grpChg>
        <pc:grpChg chg="del">
          <ac:chgData name="Siraj Mohammad" userId="S::sirajm@microsoft.com::dd4c52c3-6074-444b-bdd3-975c90885aa7" providerId="AD" clId="Web-{6C71625F-D31B-4F75-ABD7-E8A263130F0C}" dt="2018-10-19T14:14:13.123" v="7"/>
          <ac:grpSpMkLst>
            <pc:docMk/>
            <pc:sldMk cId="1092283993" sldId="428"/>
            <ac:grpSpMk id="534" creationId="{FA9CBE70-C00D-449D-877A-21BB0F3A9965}"/>
          </ac:grpSpMkLst>
        </pc:grpChg>
        <pc:grpChg chg="del">
          <ac:chgData name="Siraj Mohammad" userId="S::sirajm@microsoft.com::dd4c52c3-6074-444b-bdd3-975c90885aa7" providerId="AD" clId="Web-{6C71625F-D31B-4F75-ABD7-E8A263130F0C}" dt="2018-10-19T14:14:13.123" v="6"/>
          <ac:grpSpMkLst>
            <pc:docMk/>
            <pc:sldMk cId="1092283993" sldId="428"/>
            <ac:grpSpMk id="535" creationId="{1AFCCE96-7DAC-4712-BFB5-A4538061D379}"/>
          </ac:grpSpMkLst>
        </pc:grpChg>
        <pc:grpChg chg="del">
          <ac:chgData name="Siraj Mohammad" userId="S::sirajm@microsoft.com::dd4c52c3-6074-444b-bdd3-975c90885aa7" providerId="AD" clId="Web-{6C71625F-D31B-4F75-ABD7-E8A263130F0C}" dt="2018-10-19T14:14:13.123" v="5"/>
          <ac:grpSpMkLst>
            <pc:docMk/>
            <pc:sldMk cId="1092283993" sldId="428"/>
            <ac:grpSpMk id="536" creationId="{C94B9149-1FC2-403D-A572-EB536B63FF8D}"/>
          </ac:grpSpMkLst>
        </pc:grpChg>
        <pc:grpChg chg="del">
          <ac:chgData name="Siraj Mohammad" userId="S::sirajm@microsoft.com::dd4c52c3-6074-444b-bdd3-975c90885aa7" providerId="AD" clId="Web-{6C71625F-D31B-4F75-ABD7-E8A263130F0C}" dt="2018-10-19T14:14:13.123" v="4"/>
          <ac:grpSpMkLst>
            <pc:docMk/>
            <pc:sldMk cId="1092283993" sldId="428"/>
            <ac:grpSpMk id="537" creationId="{C259D0EF-6823-4327-9633-FB580E3C7202}"/>
          </ac:grpSpMkLst>
        </pc:grpChg>
        <pc:grpChg chg="del">
          <ac:chgData name="Siraj Mohammad" userId="S::sirajm@microsoft.com::dd4c52c3-6074-444b-bdd3-975c90885aa7" providerId="AD" clId="Web-{6C71625F-D31B-4F75-ABD7-E8A263130F0C}" dt="2018-10-19T14:14:13.123" v="3"/>
          <ac:grpSpMkLst>
            <pc:docMk/>
            <pc:sldMk cId="1092283993" sldId="428"/>
            <ac:grpSpMk id="538" creationId="{7DD3985E-AB9E-4779-8EEC-B676D7AA91FE}"/>
          </ac:grpSpMkLst>
        </pc:grpChg>
        <pc:grpChg chg="del">
          <ac:chgData name="Siraj Mohammad" userId="S::sirajm@microsoft.com::dd4c52c3-6074-444b-bdd3-975c90885aa7" providerId="AD" clId="Web-{6C71625F-D31B-4F75-ABD7-E8A263130F0C}" dt="2018-10-19T14:14:13.123" v="2"/>
          <ac:grpSpMkLst>
            <pc:docMk/>
            <pc:sldMk cId="1092283993" sldId="428"/>
            <ac:grpSpMk id="539" creationId="{A38AB862-5A9E-4BD6-BD50-EB93BF4CFAD0}"/>
          </ac:grpSpMkLst>
        </pc:grpChg>
        <pc:grpChg chg="del">
          <ac:chgData name="Siraj Mohammad" userId="S::sirajm@microsoft.com::dd4c52c3-6074-444b-bdd3-975c90885aa7" providerId="AD" clId="Web-{6C71625F-D31B-4F75-ABD7-E8A263130F0C}" dt="2018-10-19T14:14:13.123" v="1"/>
          <ac:grpSpMkLst>
            <pc:docMk/>
            <pc:sldMk cId="1092283993" sldId="428"/>
            <ac:grpSpMk id="540" creationId="{9ED9DB66-5225-41C1-845E-7FB5F2508C61}"/>
          </ac:grpSpMkLst>
        </pc:grpChg>
        <pc:picChg chg="add mod">
          <ac:chgData name="Siraj Mohammad" userId="S::sirajm@microsoft.com::dd4c52c3-6074-444b-bdd3-975c90885aa7" providerId="AD" clId="Web-{6C71625F-D31B-4F75-ABD7-E8A263130F0C}" dt="2018-10-19T14:14:25.764" v="35" actId="1076"/>
          <ac:picMkLst>
            <pc:docMk/>
            <pc:sldMk cId="1092283993" sldId="428"/>
            <ac:picMk id="253" creationId="{B8A271F6-B212-4765-9BA1-F77ADBFC1836}"/>
          </ac:picMkLst>
        </pc:picChg>
        <pc:picChg chg="del">
          <ac:chgData name="Siraj Mohammad" userId="S::sirajm@microsoft.com::dd4c52c3-6074-444b-bdd3-975c90885aa7" providerId="AD" clId="Web-{6C71625F-D31B-4F75-ABD7-E8A263130F0C}" dt="2018-10-19T14:14:13.139" v="32"/>
          <ac:picMkLst>
            <pc:docMk/>
            <pc:sldMk cId="1092283993" sldId="428"/>
            <ac:picMk id="509" creationId="{3D8A7DCE-E29F-48CA-866C-4C886C22A4C6}"/>
          </ac:picMkLst>
        </pc:picChg>
      </pc:sldChg>
    </pc:docChg>
  </pc:docChgLst>
  <pc:docChgLst>
    <pc:chgData name="Dave Burnison" userId="562e53b1-e8fd-443e-b247-550baf63da3b" providerId="ADAL" clId="{7383D449-1207-4D5A-B7C7-60D69E32D787}"/>
    <pc:docChg chg="delSld modSld delMainMaster modSection">
      <pc:chgData name="Dave Burnison" userId="562e53b1-e8fd-443e-b247-550baf63da3b" providerId="ADAL" clId="{7383D449-1207-4D5A-B7C7-60D69E32D787}" dt="2019-01-08T18:28:42.534" v="118"/>
      <pc:docMkLst>
        <pc:docMk/>
      </pc:docMkLst>
      <pc:sldChg chg="del">
        <pc:chgData name="Dave Burnison" userId="562e53b1-e8fd-443e-b247-550baf63da3b" providerId="ADAL" clId="{7383D449-1207-4D5A-B7C7-60D69E32D787}" dt="2019-01-07T15:55:25.504" v="113" actId="2696"/>
        <pc:sldMkLst>
          <pc:docMk/>
          <pc:sldMk cId="3851838039" sldId="776"/>
        </pc:sldMkLst>
      </pc:sldChg>
      <pc:sldChg chg="modTransition">
        <pc:chgData name="Dave Burnison" userId="562e53b1-e8fd-443e-b247-550baf63da3b" providerId="ADAL" clId="{7383D449-1207-4D5A-B7C7-60D69E32D787}" dt="2019-01-08T18:28:42.534" v="118"/>
        <pc:sldMkLst>
          <pc:docMk/>
          <pc:sldMk cId="2404365968" sldId="1291"/>
        </pc:sldMkLst>
      </pc:sldChg>
      <pc:sldChg chg="del">
        <pc:chgData name="Dave Burnison" userId="562e53b1-e8fd-443e-b247-550baf63da3b" providerId="ADAL" clId="{7383D449-1207-4D5A-B7C7-60D69E32D787}" dt="2019-01-08T18:24:19.767" v="115" actId="2696"/>
        <pc:sldMkLst>
          <pc:docMk/>
          <pc:sldMk cId="653294868" sldId="1860"/>
        </pc:sldMkLst>
      </pc:sldChg>
      <pc:sldChg chg="del">
        <pc:chgData name="Dave Burnison" userId="562e53b1-e8fd-443e-b247-550baf63da3b" providerId="ADAL" clId="{7383D449-1207-4D5A-B7C7-60D69E32D787}" dt="2019-01-07T15:55:25.478" v="111" actId="2696"/>
        <pc:sldMkLst>
          <pc:docMk/>
          <pc:sldMk cId="1632426158" sldId="3520"/>
        </pc:sldMkLst>
      </pc:sldChg>
      <pc:sldChg chg="modTransition">
        <pc:chgData name="Dave Burnison" userId="562e53b1-e8fd-443e-b247-550baf63da3b" providerId="ADAL" clId="{7383D449-1207-4D5A-B7C7-60D69E32D787}" dt="2019-01-08T18:28:42.534" v="118"/>
        <pc:sldMkLst>
          <pc:docMk/>
          <pc:sldMk cId="3116039526" sldId="3616"/>
        </pc:sldMkLst>
      </pc:sldChg>
      <pc:sldChg chg="modTransition">
        <pc:chgData name="Dave Burnison" userId="562e53b1-e8fd-443e-b247-550baf63da3b" providerId="ADAL" clId="{7383D449-1207-4D5A-B7C7-60D69E32D787}" dt="2019-01-08T18:28:42.534" v="118"/>
        <pc:sldMkLst>
          <pc:docMk/>
          <pc:sldMk cId="2238522511" sldId="3617"/>
        </pc:sldMkLst>
      </pc:sldChg>
      <pc:sldChg chg="modTransition">
        <pc:chgData name="Dave Burnison" userId="562e53b1-e8fd-443e-b247-550baf63da3b" providerId="ADAL" clId="{7383D449-1207-4D5A-B7C7-60D69E32D787}" dt="2019-01-08T18:28:42.534" v="118"/>
        <pc:sldMkLst>
          <pc:docMk/>
          <pc:sldMk cId="2631318359" sldId="3618"/>
        </pc:sldMkLst>
      </pc:sldChg>
      <pc:sldChg chg="modTransition">
        <pc:chgData name="Dave Burnison" userId="562e53b1-e8fd-443e-b247-550baf63da3b" providerId="ADAL" clId="{7383D449-1207-4D5A-B7C7-60D69E32D787}" dt="2019-01-08T18:28:42.534" v="118"/>
        <pc:sldMkLst>
          <pc:docMk/>
          <pc:sldMk cId="1124728536" sldId="3619"/>
        </pc:sldMkLst>
      </pc:sldChg>
      <pc:sldChg chg="modTransition">
        <pc:chgData name="Dave Burnison" userId="562e53b1-e8fd-443e-b247-550baf63da3b" providerId="ADAL" clId="{7383D449-1207-4D5A-B7C7-60D69E32D787}" dt="2019-01-08T18:28:42.534" v="118"/>
        <pc:sldMkLst>
          <pc:docMk/>
          <pc:sldMk cId="2078171247" sldId="3620"/>
        </pc:sldMkLst>
      </pc:sldChg>
      <pc:sldChg chg="modTransition">
        <pc:chgData name="Dave Burnison" userId="562e53b1-e8fd-443e-b247-550baf63da3b" providerId="ADAL" clId="{7383D449-1207-4D5A-B7C7-60D69E32D787}" dt="2019-01-08T18:28:42.534" v="118"/>
        <pc:sldMkLst>
          <pc:docMk/>
          <pc:sldMk cId="1496229150" sldId="3735"/>
        </pc:sldMkLst>
      </pc:sldChg>
      <pc:sldChg chg="modTransition">
        <pc:chgData name="Dave Burnison" userId="562e53b1-e8fd-443e-b247-550baf63da3b" providerId="ADAL" clId="{7383D449-1207-4D5A-B7C7-60D69E32D787}" dt="2019-01-08T18:28:42.534" v="118"/>
        <pc:sldMkLst>
          <pc:docMk/>
          <pc:sldMk cId="1196220304" sldId="3746"/>
        </pc:sldMkLst>
      </pc:sldChg>
      <pc:sldChg chg="modTransition">
        <pc:chgData name="Dave Burnison" userId="562e53b1-e8fd-443e-b247-550baf63da3b" providerId="ADAL" clId="{7383D449-1207-4D5A-B7C7-60D69E32D787}" dt="2019-01-08T18:28:42.534" v="118"/>
        <pc:sldMkLst>
          <pc:docMk/>
          <pc:sldMk cId="1196612097" sldId="3752"/>
        </pc:sldMkLst>
      </pc:sldChg>
      <pc:sldChg chg="modTransition">
        <pc:chgData name="Dave Burnison" userId="562e53b1-e8fd-443e-b247-550baf63da3b" providerId="ADAL" clId="{7383D449-1207-4D5A-B7C7-60D69E32D787}" dt="2019-01-08T18:28:42.534" v="118"/>
        <pc:sldMkLst>
          <pc:docMk/>
          <pc:sldMk cId="597569653" sldId="3753"/>
        </pc:sldMkLst>
      </pc:sldChg>
      <pc:sldChg chg="modTransition">
        <pc:chgData name="Dave Burnison" userId="562e53b1-e8fd-443e-b247-550baf63da3b" providerId="ADAL" clId="{7383D449-1207-4D5A-B7C7-60D69E32D787}" dt="2019-01-08T18:28:42.534" v="118"/>
        <pc:sldMkLst>
          <pc:docMk/>
          <pc:sldMk cId="1727415352" sldId="3759"/>
        </pc:sldMkLst>
      </pc:sldChg>
      <pc:sldChg chg="modTransition">
        <pc:chgData name="Dave Burnison" userId="562e53b1-e8fd-443e-b247-550baf63da3b" providerId="ADAL" clId="{7383D449-1207-4D5A-B7C7-60D69E32D787}" dt="2019-01-08T18:28:42.534" v="118"/>
        <pc:sldMkLst>
          <pc:docMk/>
          <pc:sldMk cId="2337565469" sldId="3780"/>
        </pc:sldMkLst>
      </pc:sldChg>
      <pc:sldChg chg="del">
        <pc:chgData name="Dave Burnison" userId="562e53b1-e8fd-443e-b247-550baf63da3b" providerId="ADAL" clId="{7383D449-1207-4D5A-B7C7-60D69E32D787}" dt="2019-01-07T15:55:25.459" v="109" actId="2696"/>
        <pc:sldMkLst>
          <pc:docMk/>
          <pc:sldMk cId="2244242350" sldId="3784"/>
        </pc:sldMkLst>
      </pc:sldChg>
      <pc:sldChg chg="modTransition">
        <pc:chgData name="Dave Burnison" userId="562e53b1-e8fd-443e-b247-550baf63da3b" providerId="ADAL" clId="{7383D449-1207-4D5A-B7C7-60D69E32D787}" dt="2019-01-08T18:28:42.534" v="118"/>
        <pc:sldMkLst>
          <pc:docMk/>
          <pc:sldMk cId="3207710874" sldId="4827"/>
        </pc:sldMkLst>
      </pc:sldChg>
      <pc:sldMasterChg chg="delSldLayout">
        <pc:chgData name="Dave Burnison" userId="562e53b1-e8fd-443e-b247-550baf63da3b" providerId="ADAL" clId="{7383D449-1207-4D5A-B7C7-60D69E32D787}" dt="2019-01-07T15:55:25.506" v="114" actId="2696"/>
        <pc:sldMasterMkLst>
          <pc:docMk/>
          <pc:sldMasterMk cId="4137626204" sldId="2147484671"/>
        </pc:sldMasterMkLst>
        <pc:sldLayoutChg chg="del">
          <pc:chgData name="Dave Burnison" userId="562e53b1-e8fd-443e-b247-550baf63da3b" providerId="ADAL" clId="{7383D449-1207-4D5A-B7C7-60D69E32D787}" dt="2019-01-07T15:55:25.506" v="114" actId="2696"/>
          <pc:sldLayoutMkLst>
            <pc:docMk/>
            <pc:sldMasterMk cId="4137626204" sldId="2147484671"/>
            <pc:sldLayoutMk cId="3068564408" sldId="2147484904"/>
          </pc:sldLayoutMkLst>
        </pc:sldLayoutChg>
        <pc:sldLayoutChg chg="del">
          <pc:chgData name="Dave Burnison" userId="562e53b1-e8fd-443e-b247-550baf63da3b" providerId="ADAL" clId="{7383D449-1207-4D5A-B7C7-60D69E32D787}" dt="2019-01-07T15:55:25.481" v="112" actId="2696"/>
          <pc:sldLayoutMkLst>
            <pc:docMk/>
            <pc:sldMasterMk cId="4137626204" sldId="2147484671"/>
            <pc:sldLayoutMk cId="965648754" sldId="2147484905"/>
          </pc:sldLayoutMkLst>
        </pc:sldLayoutChg>
        <pc:sldLayoutChg chg="del">
          <pc:chgData name="Dave Burnison" userId="562e53b1-e8fd-443e-b247-550baf63da3b" providerId="ADAL" clId="{7383D449-1207-4D5A-B7C7-60D69E32D787}" dt="2019-01-07T15:55:25.470" v="110" actId="2696"/>
          <pc:sldLayoutMkLst>
            <pc:docMk/>
            <pc:sldMasterMk cId="4137626204" sldId="2147484671"/>
            <pc:sldLayoutMk cId="475313263" sldId="2147484906"/>
          </pc:sldLayoutMkLst>
        </pc:sldLayoutChg>
      </pc:sldMasterChg>
      <pc:sldMasterChg chg="del delSldLayout">
        <pc:chgData name="Dave Burnison" userId="562e53b1-e8fd-443e-b247-550baf63da3b" providerId="ADAL" clId="{7383D449-1207-4D5A-B7C7-60D69E32D787}" dt="2019-01-07T15:49:54.677" v="22" actId="2696"/>
        <pc:sldMasterMkLst>
          <pc:docMk/>
          <pc:sldMasterMk cId="3639719443" sldId="2147484760"/>
        </pc:sldMasterMkLst>
        <pc:sldLayoutChg chg="del">
          <pc:chgData name="Dave Burnison" userId="562e53b1-e8fd-443e-b247-550baf63da3b" providerId="ADAL" clId="{7383D449-1207-4D5A-B7C7-60D69E32D787}" dt="2019-01-07T15:49:54.509" v="0" actId="2696"/>
          <pc:sldLayoutMkLst>
            <pc:docMk/>
            <pc:sldMasterMk cId="3639719443" sldId="2147484760"/>
            <pc:sldLayoutMk cId="3480486603" sldId="2147484761"/>
          </pc:sldLayoutMkLst>
        </pc:sldLayoutChg>
        <pc:sldLayoutChg chg="del">
          <pc:chgData name="Dave Burnison" userId="562e53b1-e8fd-443e-b247-550baf63da3b" providerId="ADAL" clId="{7383D449-1207-4D5A-B7C7-60D69E32D787}" dt="2019-01-07T15:49:54.520" v="1" actId="2696"/>
          <pc:sldLayoutMkLst>
            <pc:docMk/>
            <pc:sldMasterMk cId="3639719443" sldId="2147484760"/>
            <pc:sldLayoutMk cId="722525656" sldId="2147484762"/>
          </pc:sldLayoutMkLst>
        </pc:sldLayoutChg>
        <pc:sldLayoutChg chg="del">
          <pc:chgData name="Dave Burnison" userId="562e53b1-e8fd-443e-b247-550baf63da3b" providerId="ADAL" clId="{7383D449-1207-4D5A-B7C7-60D69E32D787}" dt="2019-01-07T15:49:54.525" v="2" actId="2696"/>
          <pc:sldLayoutMkLst>
            <pc:docMk/>
            <pc:sldMasterMk cId="3639719443" sldId="2147484760"/>
            <pc:sldLayoutMk cId="563064760" sldId="2147484763"/>
          </pc:sldLayoutMkLst>
        </pc:sldLayoutChg>
        <pc:sldLayoutChg chg="del">
          <pc:chgData name="Dave Burnison" userId="562e53b1-e8fd-443e-b247-550baf63da3b" providerId="ADAL" clId="{7383D449-1207-4D5A-B7C7-60D69E32D787}" dt="2019-01-07T15:49:54.532" v="3" actId="2696"/>
          <pc:sldLayoutMkLst>
            <pc:docMk/>
            <pc:sldMasterMk cId="3639719443" sldId="2147484760"/>
            <pc:sldLayoutMk cId="741014419" sldId="2147484764"/>
          </pc:sldLayoutMkLst>
        </pc:sldLayoutChg>
        <pc:sldLayoutChg chg="del">
          <pc:chgData name="Dave Burnison" userId="562e53b1-e8fd-443e-b247-550baf63da3b" providerId="ADAL" clId="{7383D449-1207-4D5A-B7C7-60D69E32D787}" dt="2019-01-07T15:49:54.537" v="4" actId="2696"/>
          <pc:sldLayoutMkLst>
            <pc:docMk/>
            <pc:sldMasterMk cId="3639719443" sldId="2147484760"/>
            <pc:sldLayoutMk cId="84620192" sldId="2147484765"/>
          </pc:sldLayoutMkLst>
        </pc:sldLayoutChg>
        <pc:sldLayoutChg chg="del">
          <pc:chgData name="Dave Burnison" userId="562e53b1-e8fd-443e-b247-550baf63da3b" providerId="ADAL" clId="{7383D449-1207-4D5A-B7C7-60D69E32D787}" dt="2019-01-07T15:49:54.545" v="5" actId="2696"/>
          <pc:sldLayoutMkLst>
            <pc:docMk/>
            <pc:sldMasterMk cId="3639719443" sldId="2147484760"/>
            <pc:sldLayoutMk cId="3217318426" sldId="2147484766"/>
          </pc:sldLayoutMkLst>
        </pc:sldLayoutChg>
        <pc:sldLayoutChg chg="del">
          <pc:chgData name="Dave Burnison" userId="562e53b1-e8fd-443e-b247-550baf63da3b" providerId="ADAL" clId="{7383D449-1207-4D5A-B7C7-60D69E32D787}" dt="2019-01-07T15:49:54.552" v="6" actId="2696"/>
          <pc:sldLayoutMkLst>
            <pc:docMk/>
            <pc:sldMasterMk cId="3639719443" sldId="2147484760"/>
            <pc:sldLayoutMk cId="1337028977" sldId="2147484767"/>
          </pc:sldLayoutMkLst>
        </pc:sldLayoutChg>
        <pc:sldLayoutChg chg="del">
          <pc:chgData name="Dave Burnison" userId="562e53b1-e8fd-443e-b247-550baf63da3b" providerId="ADAL" clId="{7383D449-1207-4D5A-B7C7-60D69E32D787}" dt="2019-01-07T15:49:54.558" v="7" actId="2696"/>
          <pc:sldLayoutMkLst>
            <pc:docMk/>
            <pc:sldMasterMk cId="3639719443" sldId="2147484760"/>
            <pc:sldLayoutMk cId="1841840211" sldId="2147484768"/>
          </pc:sldLayoutMkLst>
        </pc:sldLayoutChg>
        <pc:sldLayoutChg chg="del">
          <pc:chgData name="Dave Burnison" userId="562e53b1-e8fd-443e-b247-550baf63da3b" providerId="ADAL" clId="{7383D449-1207-4D5A-B7C7-60D69E32D787}" dt="2019-01-07T15:49:54.563" v="8" actId="2696"/>
          <pc:sldLayoutMkLst>
            <pc:docMk/>
            <pc:sldMasterMk cId="3639719443" sldId="2147484760"/>
            <pc:sldLayoutMk cId="2106874631" sldId="2147484769"/>
          </pc:sldLayoutMkLst>
        </pc:sldLayoutChg>
        <pc:sldLayoutChg chg="del">
          <pc:chgData name="Dave Burnison" userId="562e53b1-e8fd-443e-b247-550baf63da3b" providerId="ADAL" clId="{7383D449-1207-4D5A-B7C7-60D69E32D787}" dt="2019-01-07T15:49:54.574" v="9" actId="2696"/>
          <pc:sldLayoutMkLst>
            <pc:docMk/>
            <pc:sldMasterMk cId="3639719443" sldId="2147484760"/>
            <pc:sldLayoutMk cId="1536137312" sldId="2147484770"/>
          </pc:sldLayoutMkLst>
        </pc:sldLayoutChg>
        <pc:sldLayoutChg chg="del">
          <pc:chgData name="Dave Burnison" userId="562e53b1-e8fd-443e-b247-550baf63da3b" providerId="ADAL" clId="{7383D449-1207-4D5A-B7C7-60D69E32D787}" dt="2019-01-07T15:49:54.580" v="10" actId="2696"/>
          <pc:sldLayoutMkLst>
            <pc:docMk/>
            <pc:sldMasterMk cId="3639719443" sldId="2147484760"/>
            <pc:sldLayoutMk cId="1979454543" sldId="2147484771"/>
          </pc:sldLayoutMkLst>
        </pc:sldLayoutChg>
        <pc:sldLayoutChg chg="del">
          <pc:chgData name="Dave Burnison" userId="562e53b1-e8fd-443e-b247-550baf63da3b" providerId="ADAL" clId="{7383D449-1207-4D5A-B7C7-60D69E32D787}" dt="2019-01-07T15:49:54.590" v="11" actId="2696"/>
          <pc:sldLayoutMkLst>
            <pc:docMk/>
            <pc:sldMasterMk cId="3639719443" sldId="2147484760"/>
            <pc:sldLayoutMk cId="2203883850" sldId="2147484772"/>
          </pc:sldLayoutMkLst>
        </pc:sldLayoutChg>
        <pc:sldLayoutChg chg="del">
          <pc:chgData name="Dave Burnison" userId="562e53b1-e8fd-443e-b247-550baf63da3b" providerId="ADAL" clId="{7383D449-1207-4D5A-B7C7-60D69E32D787}" dt="2019-01-07T15:49:54.596" v="12" actId="2696"/>
          <pc:sldLayoutMkLst>
            <pc:docMk/>
            <pc:sldMasterMk cId="3639719443" sldId="2147484760"/>
            <pc:sldLayoutMk cId="1807292546" sldId="2147484773"/>
          </pc:sldLayoutMkLst>
        </pc:sldLayoutChg>
        <pc:sldLayoutChg chg="del">
          <pc:chgData name="Dave Burnison" userId="562e53b1-e8fd-443e-b247-550baf63da3b" providerId="ADAL" clId="{7383D449-1207-4D5A-B7C7-60D69E32D787}" dt="2019-01-07T15:49:54.604" v="13" actId="2696"/>
          <pc:sldLayoutMkLst>
            <pc:docMk/>
            <pc:sldMasterMk cId="3639719443" sldId="2147484760"/>
            <pc:sldLayoutMk cId="3980517953" sldId="2147484774"/>
          </pc:sldLayoutMkLst>
        </pc:sldLayoutChg>
        <pc:sldLayoutChg chg="del">
          <pc:chgData name="Dave Burnison" userId="562e53b1-e8fd-443e-b247-550baf63da3b" providerId="ADAL" clId="{7383D449-1207-4D5A-B7C7-60D69E32D787}" dt="2019-01-07T15:49:54.610" v="14" actId="2696"/>
          <pc:sldLayoutMkLst>
            <pc:docMk/>
            <pc:sldMasterMk cId="3639719443" sldId="2147484760"/>
            <pc:sldLayoutMk cId="1155556695" sldId="2147484775"/>
          </pc:sldLayoutMkLst>
        </pc:sldLayoutChg>
        <pc:sldLayoutChg chg="del">
          <pc:chgData name="Dave Burnison" userId="562e53b1-e8fd-443e-b247-550baf63da3b" providerId="ADAL" clId="{7383D449-1207-4D5A-B7C7-60D69E32D787}" dt="2019-01-07T15:49:54.621" v="15" actId="2696"/>
          <pc:sldLayoutMkLst>
            <pc:docMk/>
            <pc:sldMasterMk cId="3639719443" sldId="2147484760"/>
            <pc:sldLayoutMk cId="2102394132" sldId="2147484776"/>
          </pc:sldLayoutMkLst>
        </pc:sldLayoutChg>
        <pc:sldLayoutChg chg="del">
          <pc:chgData name="Dave Burnison" userId="562e53b1-e8fd-443e-b247-550baf63da3b" providerId="ADAL" clId="{7383D449-1207-4D5A-B7C7-60D69E32D787}" dt="2019-01-07T15:49:54.627" v="16" actId="2696"/>
          <pc:sldLayoutMkLst>
            <pc:docMk/>
            <pc:sldMasterMk cId="3639719443" sldId="2147484760"/>
            <pc:sldLayoutMk cId="2449866934" sldId="2147484777"/>
          </pc:sldLayoutMkLst>
        </pc:sldLayoutChg>
        <pc:sldLayoutChg chg="del">
          <pc:chgData name="Dave Burnison" userId="562e53b1-e8fd-443e-b247-550baf63da3b" providerId="ADAL" clId="{7383D449-1207-4D5A-B7C7-60D69E32D787}" dt="2019-01-07T15:49:54.635" v="17" actId="2696"/>
          <pc:sldLayoutMkLst>
            <pc:docMk/>
            <pc:sldMasterMk cId="3639719443" sldId="2147484760"/>
            <pc:sldLayoutMk cId="4182936697" sldId="2147484778"/>
          </pc:sldLayoutMkLst>
        </pc:sldLayoutChg>
        <pc:sldLayoutChg chg="del">
          <pc:chgData name="Dave Burnison" userId="562e53b1-e8fd-443e-b247-550baf63da3b" providerId="ADAL" clId="{7383D449-1207-4D5A-B7C7-60D69E32D787}" dt="2019-01-07T15:49:54.642" v="18" actId="2696"/>
          <pc:sldLayoutMkLst>
            <pc:docMk/>
            <pc:sldMasterMk cId="3639719443" sldId="2147484760"/>
            <pc:sldLayoutMk cId="3566847686" sldId="2147484779"/>
          </pc:sldLayoutMkLst>
        </pc:sldLayoutChg>
        <pc:sldLayoutChg chg="del">
          <pc:chgData name="Dave Burnison" userId="562e53b1-e8fd-443e-b247-550baf63da3b" providerId="ADAL" clId="{7383D449-1207-4D5A-B7C7-60D69E32D787}" dt="2019-01-07T15:49:54.647" v="19" actId="2696"/>
          <pc:sldLayoutMkLst>
            <pc:docMk/>
            <pc:sldMasterMk cId="3639719443" sldId="2147484760"/>
            <pc:sldLayoutMk cId="230931992" sldId="2147484780"/>
          </pc:sldLayoutMkLst>
        </pc:sldLayoutChg>
        <pc:sldLayoutChg chg="del">
          <pc:chgData name="Dave Burnison" userId="562e53b1-e8fd-443e-b247-550baf63da3b" providerId="ADAL" clId="{7383D449-1207-4D5A-B7C7-60D69E32D787}" dt="2019-01-07T15:49:54.655" v="20" actId="2696"/>
          <pc:sldLayoutMkLst>
            <pc:docMk/>
            <pc:sldMasterMk cId="3639719443" sldId="2147484760"/>
            <pc:sldLayoutMk cId="2901464845" sldId="2147484781"/>
          </pc:sldLayoutMkLst>
        </pc:sldLayoutChg>
        <pc:sldLayoutChg chg="del">
          <pc:chgData name="Dave Burnison" userId="562e53b1-e8fd-443e-b247-550baf63da3b" providerId="ADAL" clId="{7383D449-1207-4D5A-B7C7-60D69E32D787}" dt="2019-01-07T15:49:54.662" v="21" actId="2696"/>
          <pc:sldLayoutMkLst>
            <pc:docMk/>
            <pc:sldMasterMk cId="3639719443" sldId="2147484760"/>
            <pc:sldLayoutMk cId="2126380663" sldId="2147484782"/>
          </pc:sldLayoutMkLst>
        </pc:sldLayoutChg>
      </pc:sldMasterChg>
      <pc:sldMasterChg chg="del delSldLayout">
        <pc:chgData name="Dave Burnison" userId="562e53b1-e8fd-443e-b247-550baf63da3b" providerId="ADAL" clId="{7383D449-1207-4D5A-B7C7-60D69E32D787}" dt="2019-01-07T15:49:57.706" v="50" actId="2696"/>
        <pc:sldMasterMkLst>
          <pc:docMk/>
          <pc:sldMasterMk cId="4001549490" sldId="2147484783"/>
        </pc:sldMasterMkLst>
        <pc:sldLayoutChg chg="del">
          <pc:chgData name="Dave Burnison" userId="562e53b1-e8fd-443e-b247-550baf63da3b" providerId="ADAL" clId="{7383D449-1207-4D5A-B7C7-60D69E32D787}" dt="2019-01-07T15:49:57.417" v="23" actId="2696"/>
          <pc:sldLayoutMkLst>
            <pc:docMk/>
            <pc:sldMasterMk cId="4001549490" sldId="2147484783"/>
            <pc:sldLayoutMk cId="1310061872" sldId="2147484784"/>
          </pc:sldLayoutMkLst>
        </pc:sldLayoutChg>
        <pc:sldLayoutChg chg="del">
          <pc:chgData name="Dave Burnison" userId="562e53b1-e8fd-443e-b247-550baf63da3b" providerId="ADAL" clId="{7383D449-1207-4D5A-B7C7-60D69E32D787}" dt="2019-01-07T15:49:57.424" v="24" actId="2696"/>
          <pc:sldLayoutMkLst>
            <pc:docMk/>
            <pc:sldMasterMk cId="4001549490" sldId="2147484783"/>
            <pc:sldLayoutMk cId="1348483126" sldId="2147484785"/>
          </pc:sldLayoutMkLst>
        </pc:sldLayoutChg>
        <pc:sldLayoutChg chg="del">
          <pc:chgData name="Dave Burnison" userId="562e53b1-e8fd-443e-b247-550baf63da3b" providerId="ADAL" clId="{7383D449-1207-4D5A-B7C7-60D69E32D787}" dt="2019-01-07T15:49:57.431" v="25" actId="2696"/>
          <pc:sldLayoutMkLst>
            <pc:docMk/>
            <pc:sldMasterMk cId="4001549490" sldId="2147484783"/>
            <pc:sldLayoutMk cId="21927940" sldId="2147484786"/>
          </pc:sldLayoutMkLst>
        </pc:sldLayoutChg>
        <pc:sldLayoutChg chg="del">
          <pc:chgData name="Dave Burnison" userId="562e53b1-e8fd-443e-b247-550baf63da3b" providerId="ADAL" clId="{7383D449-1207-4D5A-B7C7-60D69E32D787}" dt="2019-01-07T15:49:57.473" v="26" actId="2696"/>
          <pc:sldLayoutMkLst>
            <pc:docMk/>
            <pc:sldMasterMk cId="4001549490" sldId="2147484783"/>
            <pc:sldLayoutMk cId="3044293543" sldId="2147484787"/>
          </pc:sldLayoutMkLst>
        </pc:sldLayoutChg>
        <pc:sldLayoutChg chg="del">
          <pc:chgData name="Dave Burnison" userId="562e53b1-e8fd-443e-b247-550baf63da3b" providerId="ADAL" clId="{7383D449-1207-4D5A-B7C7-60D69E32D787}" dt="2019-01-07T15:49:57.515" v="27" actId="2696"/>
          <pc:sldLayoutMkLst>
            <pc:docMk/>
            <pc:sldMasterMk cId="4001549490" sldId="2147484783"/>
            <pc:sldLayoutMk cId="3735248510" sldId="2147484788"/>
          </pc:sldLayoutMkLst>
        </pc:sldLayoutChg>
        <pc:sldLayoutChg chg="del">
          <pc:chgData name="Dave Burnison" userId="562e53b1-e8fd-443e-b247-550baf63da3b" providerId="ADAL" clId="{7383D449-1207-4D5A-B7C7-60D69E32D787}" dt="2019-01-07T15:49:57.522" v="28" actId="2696"/>
          <pc:sldLayoutMkLst>
            <pc:docMk/>
            <pc:sldMasterMk cId="4001549490" sldId="2147484783"/>
            <pc:sldLayoutMk cId="3496640176" sldId="2147484789"/>
          </pc:sldLayoutMkLst>
        </pc:sldLayoutChg>
        <pc:sldLayoutChg chg="del">
          <pc:chgData name="Dave Burnison" userId="562e53b1-e8fd-443e-b247-550baf63da3b" providerId="ADAL" clId="{7383D449-1207-4D5A-B7C7-60D69E32D787}" dt="2019-01-07T15:49:57.530" v="29" actId="2696"/>
          <pc:sldLayoutMkLst>
            <pc:docMk/>
            <pc:sldMasterMk cId="4001549490" sldId="2147484783"/>
            <pc:sldLayoutMk cId="2130384554" sldId="2147484790"/>
          </pc:sldLayoutMkLst>
        </pc:sldLayoutChg>
        <pc:sldLayoutChg chg="del">
          <pc:chgData name="Dave Burnison" userId="562e53b1-e8fd-443e-b247-550baf63da3b" providerId="ADAL" clId="{7383D449-1207-4D5A-B7C7-60D69E32D787}" dt="2019-01-07T15:49:57.536" v="30" actId="2696"/>
          <pc:sldLayoutMkLst>
            <pc:docMk/>
            <pc:sldMasterMk cId="4001549490" sldId="2147484783"/>
            <pc:sldLayoutMk cId="1998010371" sldId="2147484791"/>
          </pc:sldLayoutMkLst>
        </pc:sldLayoutChg>
        <pc:sldLayoutChg chg="del">
          <pc:chgData name="Dave Burnison" userId="562e53b1-e8fd-443e-b247-550baf63da3b" providerId="ADAL" clId="{7383D449-1207-4D5A-B7C7-60D69E32D787}" dt="2019-01-07T15:49:57.541" v="31" actId="2696"/>
          <pc:sldLayoutMkLst>
            <pc:docMk/>
            <pc:sldMasterMk cId="4001549490" sldId="2147484783"/>
            <pc:sldLayoutMk cId="1767298759" sldId="2147484792"/>
          </pc:sldLayoutMkLst>
        </pc:sldLayoutChg>
        <pc:sldLayoutChg chg="del">
          <pc:chgData name="Dave Burnison" userId="562e53b1-e8fd-443e-b247-550baf63da3b" providerId="ADAL" clId="{7383D449-1207-4D5A-B7C7-60D69E32D787}" dt="2019-01-07T15:49:57.546" v="32" actId="2696"/>
          <pc:sldLayoutMkLst>
            <pc:docMk/>
            <pc:sldMasterMk cId="4001549490" sldId="2147484783"/>
            <pc:sldLayoutMk cId="3350601365" sldId="2147484793"/>
          </pc:sldLayoutMkLst>
        </pc:sldLayoutChg>
        <pc:sldLayoutChg chg="del">
          <pc:chgData name="Dave Burnison" userId="562e53b1-e8fd-443e-b247-550baf63da3b" providerId="ADAL" clId="{7383D449-1207-4D5A-B7C7-60D69E32D787}" dt="2019-01-07T15:49:57.552" v="33" actId="2696"/>
          <pc:sldLayoutMkLst>
            <pc:docMk/>
            <pc:sldMasterMk cId="4001549490" sldId="2147484783"/>
            <pc:sldLayoutMk cId="387046122" sldId="2147484794"/>
          </pc:sldLayoutMkLst>
        </pc:sldLayoutChg>
        <pc:sldLayoutChg chg="del">
          <pc:chgData name="Dave Burnison" userId="562e53b1-e8fd-443e-b247-550baf63da3b" providerId="ADAL" clId="{7383D449-1207-4D5A-B7C7-60D69E32D787}" dt="2019-01-07T15:49:57.560" v="34" actId="2696"/>
          <pc:sldLayoutMkLst>
            <pc:docMk/>
            <pc:sldMasterMk cId="4001549490" sldId="2147484783"/>
            <pc:sldLayoutMk cId="591457307" sldId="2147484795"/>
          </pc:sldLayoutMkLst>
        </pc:sldLayoutChg>
        <pc:sldLayoutChg chg="del">
          <pc:chgData name="Dave Burnison" userId="562e53b1-e8fd-443e-b247-550baf63da3b" providerId="ADAL" clId="{7383D449-1207-4D5A-B7C7-60D69E32D787}" dt="2019-01-07T15:49:57.568" v="35" actId="2696"/>
          <pc:sldLayoutMkLst>
            <pc:docMk/>
            <pc:sldMasterMk cId="4001549490" sldId="2147484783"/>
            <pc:sldLayoutMk cId="2891329273" sldId="2147484796"/>
          </pc:sldLayoutMkLst>
        </pc:sldLayoutChg>
        <pc:sldLayoutChg chg="del">
          <pc:chgData name="Dave Burnison" userId="562e53b1-e8fd-443e-b247-550baf63da3b" providerId="ADAL" clId="{7383D449-1207-4D5A-B7C7-60D69E32D787}" dt="2019-01-07T15:49:57.575" v="36" actId="2696"/>
          <pc:sldLayoutMkLst>
            <pc:docMk/>
            <pc:sldMasterMk cId="4001549490" sldId="2147484783"/>
            <pc:sldLayoutMk cId="377616200" sldId="2147484797"/>
          </pc:sldLayoutMkLst>
        </pc:sldLayoutChg>
        <pc:sldLayoutChg chg="del">
          <pc:chgData name="Dave Burnison" userId="562e53b1-e8fd-443e-b247-550baf63da3b" providerId="ADAL" clId="{7383D449-1207-4D5A-B7C7-60D69E32D787}" dt="2019-01-07T15:49:57.582" v="37" actId="2696"/>
          <pc:sldLayoutMkLst>
            <pc:docMk/>
            <pc:sldMasterMk cId="4001549490" sldId="2147484783"/>
            <pc:sldLayoutMk cId="2882344067" sldId="2147484798"/>
          </pc:sldLayoutMkLst>
        </pc:sldLayoutChg>
        <pc:sldLayoutChg chg="del">
          <pc:chgData name="Dave Burnison" userId="562e53b1-e8fd-443e-b247-550baf63da3b" providerId="ADAL" clId="{7383D449-1207-4D5A-B7C7-60D69E32D787}" dt="2019-01-07T15:49:57.590" v="38" actId="2696"/>
          <pc:sldLayoutMkLst>
            <pc:docMk/>
            <pc:sldMasterMk cId="4001549490" sldId="2147484783"/>
            <pc:sldLayoutMk cId="503690872" sldId="2147484799"/>
          </pc:sldLayoutMkLst>
        </pc:sldLayoutChg>
        <pc:sldLayoutChg chg="del">
          <pc:chgData name="Dave Burnison" userId="562e53b1-e8fd-443e-b247-550baf63da3b" providerId="ADAL" clId="{7383D449-1207-4D5A-B7C7-60D69E32D787}" dt="2019-01-07T15:49:57.598" v="39" actId="2696"/>
          <pc:sldLayoutMkLst>
            <pc:docMk/>
            <pc:sldMasterMk cId="4001549490" sldId="2147484783"/>
            <pc:sldLayoutMk cId="2144972049" sldId="2147484800"/>
          </pc:sldLayoutMkLst>
        </pc:sldLayoutChg>
        <pc:sldLayoutChg chg="del">
          <pc:chgData name="Dave Burnison" userId="562e53b1-e8fd-443e-b247-550baf63da3b" providerId="ADAL" clId="{7383D449-1207-4D5A-B7C7-60D69E32D787}" dt="2019-01-07T15:49:57.604" v="40" actId="2696"/>
          <pc:sldLayoutMkLst>
            <pc:docMk/>
            <pc:sldMasterMk cId="4001549490" sldId="2147484783"/>
            <pc:sldLayoutMk cId="935202105" sldId="2147484801"/>
          </pc:sldLayoutMkLst>
        </pc:sldLayoutChg>
        <pc:sldLayoutChg chg="del">
          <pc:chgData name="Dave Burnison" userId="562e53b1-e8fd-443e-b247-550baf63da3b" providerId="ADAL" clId="{7383D449-1207-4D5A-B7C7-60D69E32D787}" dt="2019-01-07T15:49:57.611" v="41" actId="2696"/>
          <pc:sldLayoutMkLst>
            <pc:docMk/>
            <pc:sldMasterMk cId="4001549490" sldId="2147484783"/>
            <pc:sldLayoutMk cId="3832002031" sldId="2147484802"/>
          </pc:sldLayoutMkLst>
        </pc:sldLayoutChg>
        <pc:sldLayoutChg chg="del">
          <pc:chgData name="Dave Burnison" userId="562e53b1-e8fd-443e-b247-550baf63da3b" providerId="ADAL" clId="{7383D449-1207-4D5A-B7C7-60D69E32D787}" dt="2019-01-07T15:49:57.617" v="42" actId="2696"/>
          <pc:sldLayoutMkLst>
            <pc:docMk/>
            <pc:sldMasterMk cId="4001549490" sldId="2147484783"/>
            <pc:sldLayoutMk cId="359768094" sldId="2147484803"/>
          </pc:sldLayoutMkLst>
        </pc:sldLayoutChg>
        <pc:sldLayoutChg chg="del">
          <pc:chgData name="Dave Burnison" userId="562e53b1-e8fd-443e-b247-550baf63da3b" providerId="ADAL" clId="{7383D449-1207-4D5A-B7C7-60D69E32D787}" dt="2019-01-07T15:49:57.632" v="43" actId="2696"/>
          <pc:sldLayoutMkLst>
            <pc:docMk/>
            <pc:sldMasterMk cId="4001549490" sldId="2147484783"/>
            <pc:sldLayoutMk cId="3328720741" sldId="2147484804"/>
          </pc:sldLayoutMkLst>
        </pc:sldLayoutChg>
        <pc:sldLayoutChg chg="del">
          <pc:chgData name="Dave Burnison" userId="562e53b1-e8fd-443e-b247-550baf63da3b" providerId="ADAL" clId="{7383D449-1207-4D5A-B7C7-60D69E32D787}" dt="2019-01-07T15:49:57.640" v="44" actId="2696"/>
          <pc:sldLayoutMkLst>
            <pc:docMk/>
            <pc:sldMasterMk cId="4001549490" sldId="2147484783"/>
            <pc:sldLayoutMk cId="3935776826" sldId="2147484805"/>
          </pc:sldLayoutMkLst>
        </pc:sldLayoutChg>
        <pc:sldLayoutChg chg="del">
          <pc:chgData name="Dave Burnison" userId="562e53b1-e8fd-443e-b247-550baf63da3b" providerId="ADAL" clId="{7383D449-1207-4D5A-B7C7-60D69E32D787}" dt="2019-01-07T15:49:57.646" v="45" actId="2696"/>
          <pc:sldLayoutMkLst>
            <pc:docMk/>
            <pc:sldMasterMk cId="4001549490" sldId="2147484783"/>
            <pc:sldLayoutMk cId="2972716822" sldId="2147484806"/>
          </pc:sldLayoutMkLst>
        </pc:sldLayoutChg>
        <pc:sldLayoutChg chg="del">
          <pc:chgData name="Dave Burnison" userId="562e53b1-e8fd-443e-b247-550baf63da3b" providerId="ADAL" clId="{7383D449-1207-4D5A-B7C7-60D69E32D787}" dt="2019-01-07T15:49:57.650" v="46" actId="2696"/>
          <pc:sldLayoutMkLst>
            <pc:docMk/>
            <pc:sldMasterMk cId="4001549490" sldId="2147484783"/>
            <pc:sldLayoutMk cId="4037679463" sldId="2147484807"/>
          </pc:sldLayoutMkLst>
        </pc:sldLayoutChg>
        <pc:sldLayoutChg chg="del">
          <pc:chgData name="Dave Burnison" userId="562e53b1-e8fd-443e-b247-550baf63da3b" providerId="ADAL" clId="{7383D449-1207-4D5A-B7C7-60D69E32D787}" dt="2019-01-07T15:49:57.678" v="47" actId="2696"/>
          <pc:sldLayoutMkLst>
            <pc:docMk/>
            <pc:sldMasterMk cId="4001549490" sldId="2147484783"/>
            <pc:sldLayoutMk cId="2946650920" sldId="2147484808"/>
          </pc:sldLayoutMkLst>
        </pc:sldLayoutChg>
        <pc:sldLayoutChg chg="del">
          <pc:chgData name="Dave Burnison" userId="562e53b1-e8fd-443e-b247-550baf63da3b" providerId="ADAL" clId="{7383D449-1207-4D5A-B7C7-60D69E32D787}" dt="2019-01-07T15:49:57.684" v="48" actId="2696"/>
          <pc:sldLayoutMkLst>
            <pc:docMk/>
            <pc:sldMasterMk cId="4001549490" sldId="2147484783"/>
            <pc:sldLayoutMk cId="3876061792" sldId="2147484809"/>
          </pc:sldLayoutMkLst>
        </pc:sldLayoutChg>
        <pc:sldLayoutChg chg="del">
          <pc:chgData name="Dave Burnison" userId="562e53b1-e8fd-443e-b247-550baf63da3b" providerId="ADAL" clId="{7383D449-1207-4D5A-B7C7-60D69E32D787}" dt="2019-01-07T15:49:57.692" v="49" actId="2696"/>
          <pc:sldLayoutMkLst>
            <pc:docMk/>
            <pc:sldMasterMk cId="4001549490" sldId="2147484783"/>
            <pc:sldLayoutMk cId="2381857385" sldId="2147484810"/>
          </pc:sldLayoutMkLst>
        </pc:sldLayoutChg>
      </pc:sldMasterChg>
      <pc:sldMasterChg chg="del delSldLayout">
        <pc:chgData name="Dave Burnison" userId="562e53b1-e8fd-443e-b247-550baf63da3b" providerId="ADAL" clId="{7383D449-1207-4D5A-B7C7-60D69E32D787}" dt="2019-01-07T15:50:41.731" v="108" actId="2696"/>
        <pc:sldMasterMkLst>
          <pc:docMk/>
          <pc:sldMasterMk cId="4053888427" sldId="2147484904"/>
        </pc:sldMasterMkLst>
        <pc:sldLayoutChg chg="del">
          <pc:chgData name="Dave Burnison" userId="562e53b1-e8fd-443e-b247-550baf63da3b" providerId="ADAL" clId="{7383D449-1207-4D5A-B7C7-60D69E32D787}" dt="2019-01-07T15:50:41.550" v="80" actId="2696"/>
          <pc:sldLayoutMkLst>
            <pc:docMk/>
            <pc:sldMasterMk cId="4053888427" sldId="2147484904"/>
            <pc:sldLayoutMk cId="1826625430" sldId="2147484905"/>
          </pc:sldLayoutMkLst>
        </pc:sldLayoutChg>
        <pc:sldLayoutChg chg="del">
          <pc:chgData name="Dave Burnison" userId="562e53b1-e8fd-443e-b247-550baf63da3b" providerId="ADAL" clId="{7383D449-1207-4D5A-B7C7-60D69E32D787}" dt="2019-01-07T15:50:41.556" v="81" actId="2696"/>
          <pc:sldLayoutMkLst>
            <pc:docMk/>
            <pc:sldMasterMk cId="4053888427" sldId="2147484904"/>
            <pc:sldLayoutMk cId="333800214" sldId="2147484906"/>
          </pc:sldLayoutMkLst>
        </pc:sldLayoutChg>
        <pc:sldLayoutChg chg="del">
          <pc:chgData name="Dave Burnison" userId="562e53b1-e8fd-443e-b247-550baf63da3b" providerId="ADAL" clId="{7383D449-1207-4D5A-B7C7-60D69E32D787}" dt="2019-01-07T15:50:41.563" v="82" actId="2696"/>
          <pc:sldLayoutMkLst>
            <pc:docMk/>
            <pc:sldMasterMk cId="4053888427" sldId="2147484904"/>
            <pc:sldLayoutMk cId="4125610940" sldId="2147484907"/>
          </pc:sldLayoutMkLst>
        </pc:sldLayoutChg>
        <pc:sldLayoutChg chg="del">
          <pc:chgData name="Dave Burnison" userId="562e53b1-e8fd-443e-b247-550baf63da3b" providerId="ADAL" clId="{7383D449-1207-4D5A-B7C7-60D69E32D787}" dt="2019-01-07T15:50:41.568" v="83" actId="2696"/>
          <pc:sldLayoutMkLst>
            <pc:docMk/>
            <pc:sldMasterMk cId="4053888427" sldId="2147484904"/>
            <pc:sldLayoutMk cId="1605186139" sldId="2147484908"/>
          </pc:sldLayoutMkLst>
        </pc:sldLayoutChg>
        <pc:sldLayoutChg chg="del">
          <pc:chgData name="Dave Burnison" userId="562e53b1-e8fd-443e-b247-550baf63da3b" providerId="ADAL" clId="{7383D449-1207-4D5A-B7C7-60D69E32D787}" dt="2019-01-07T15:50:41.575" v="84" actId="2696"/>
          <pc:sldLayoutMkLst>
            <pc:docMk/>
            <pc:sldMasterMk cId="4053888427" sldId="2147484904"/>
            <pc:sldLayoutMk cId="1325325424" sldId="2147484909"/>
          </pc:sldLayoutMkLst>
        </pc:sldLayoutChg>
        <pc:sldLayoutChg chg="del">
          <pc:chgData name="Dave Burnison" userId="562e53b1-e8fd-443e-b247-550baf63da3b" providerId="ADAL" clId="{7383D449-1207-4D5A-B7C7-60D69E32D787}" dt="2019-01-07T15:50:41.582" v="85" actId="2696"/>
          <pc:sldLayoutMkLst>
            <pc:docMk/>
            <pc:sldMasterMk cId="4053888427" sldId="2147484904"/>
            <pc:sldLayoutMk cId="1348371310" sldId="2147484910"/>
          </pc:sldLayoutMkLst>
        </pc:sldLayoutChg>
        <pc:sldLayoutChg chg="del">
          <pc:chgData name="Dave Burnison" userId="562e53b1-e8fd-443e-b247-550baf63da3b" providerId="ADAL" clId="{7383D449-1207-4D5A-B7C7-60D69E32D787}" dt="2019-01-07T15:50:41.588" v="86" actId="2696"/>
          <pc:sldLayoutMkLst>
            <pc:docMk/>
            <pc:sldMasterMk cId="4053888427" sldId="2147484904"/>
            <pc:sldLayoutMk cId="1545660472" sldId="2147484911"/>
          </pc:sldLayoutMkLst>
        </pc:sldLayoutChg>
        <pc:sldLayoutChg chg="del">
          <pc:chgData name="Dave Burnison" userId="562e53b1-e8fd-443e-b247-550baf63da3b" providerId="ADAL" clId="{7383D449-1207-4D5A-B7C7-60D69E32D787}" dt="2019-01-07T15:50:41.592" v="87" actId="2696"/>
          <pc:sldLayoutMkLst>
            <pc:docMk/>
            <pc:sldMasterMk cId="4053888427" sldId="2147484904"/>
            <pc:sldLayoutMk cId="3974453636" sldId="2147484912"/>
          </pc:sldLayoutMkLst>
        </pc:sldLayoutChg>
        <pc:sldLayoutChg chg="del">
          <pc:chgData name="Dave Burnison" userId="562e53b1-e8fd-443e-b247-550baf63da3b" providerId="ADAL" clId="{7383D449-1207-4D5A-B7C7-60D69E32D787}" dt="2019-01-07T15:50:41.599" v="88" actId="2696"/>
          <pc:sldLayoutMkLst>
            <pc:docMk/>
            <pc:sldMasterMk cId="4053888427" sldId="2147484904"/>
            <pc:sldLayoutMk cId="1387017311" sldId="2147484913"/>
          </pc:sldLayoutMkLst>
        </pc:sldLayoutChg>
        <pc:sldLayoutChg chg="del">
          <pc:chgData name="Dave Burnison" userId="562e53b1-e8fd-443e-b247-550baf63da3b" providerId="ADAL" clId="{7383D449-1207-4D5A-B7C7-60D69E32D787}" dt="2019-01-07T15:50:41.605" v="89" actId="2696"/>
          <pc:sldLayoutMkLst>
            <pc:docMk/>
            <pc:sldMasterMk cId="4053888427" sldId="2147484904"/>
            <pc:sldLayoutMk cId="4204899154" sldId="2147484914"/>
          </pc:sldLayoutMkLst>
        </pc:sldLayoutChg>
        <pc:sldLayoutChg chg="del">
          <pc:chgData name="Dave Burnison" userId="562e53b1-e8fd-443e-b247-550baf63da3b" providerId="ADAL" clId="{7383D449-1207-4D5A-B7C7-60D69E32D787}" dt="2019-01-07T15:50:41.612" v="90" actId="2696"/>
          <pc:sldLayoutMkLst>
            <pc:docMk/>
            <pc:sldMasterMk cId="4053888427" sldId="2147484904"/>
            <pc:sldLayoutMk cId="2521564923" sldId="2147484915"/>
          </pc:sldLayoutMkLst>
        </pc:sldLayoutChg>
        <pc:sldLayoutChg chg="del">
          <pc:chgData name="Dave Burnison" userId="562e53b1-e8fd-443e-b247-550baf63da3b" providerId="ADAL" clId="{7383D449-1207-4D5A-B7C7-60D69E32D787}" dt="2019-01-07T15:50:41.622" v="91" actId="2696"/>
          <pc:sldLayoutMkLst>
            <pc:docMk/>
            <pc:sldMasterMk cId="4053888427" sldId="2147484904"/>
            <pc:sldLayoutMk cId="2218489335" sldId="2147484916"/>
          </pc:sldLayoutMkLst>
        </pc:sldLayoutChg>
        <pc:sldLayoutChg chg="del">
          <pc:chgData name="Dave Burnison" userId="562e53b1-e8fd-443e-b247-550baf63da3b" providerId="ADAL" clId="{7383D449-1207-4D5A-B7C7-60D69E32D787}" dt="2019-01-07T15:50:41.632" v="92" actId="2696"/>
          <pc:sldLayoutMkLst>
            <pc:docMk/>
            <pc:sldMasterMk cId="4053888427" sldId="2147484904"/>
            <pc:sldLayoutMk cId="3701209581" sldId="2147484917"/>
          </pc:sldLayoutMkLst>
        </pc:sldLayoutChg>
        <pc:sldLayoutChg chg="del">
          <pc:chgData name="Dave Burnison" userId="562e53b1-e8fd-443e-b247-550baf63da3b" providerId="ADAL" clId="{7383D449-1207-4D5A-B7C7-60D69E32D787}" dt="2019-01-07T15:50:41.640" v="93" actId="2696"/>
          <pc:sldLayoutMkLst>
            <pc:docMk/>
            <pc:sldMasterMk cId="4053888427" sldId="2147484904"/>
            <pc:sldLayoutMk cId="39868096" sldId="2147484918"/>
          </pc:sldLayoutMkLst>
        </pc:sldLayoutChg>
        <pc:sldLayoutChg chg="del">
          <pc:chgData name="Dave Burnison" userId="562e53b1-e8fd-443e-b247-550baf63da3b" providerId="ADAL" clId="{7383D449-1207-4D5A-B7C7-60D69E32D787}" dt="2019-01-07T15:50:41.646" v="94" actId="2696"/>
          <pc:sldLayoutMkLst>
            <pc:docMk/>
            <pc:sldMasterMk cId="4053888427" sldId="2147484904"/>
            <pc:sldLayoutMk cId="3773072450" sldId="2147484919"/>
          </pc:sldLayoutMkLst>
        </pc:sldLayoutChg>
        <pc:sldLayoutChg chg="del">
          <pc:chgData name="Dave Burnison" userId="562e53b1-e8fd-443e-b247-550baf63da3b" providerId="ADAL" clId="{7383D449-1207-4D5A-B7C7-60D69E32D787}" dt="2019-01-07T15:50:41.655" v="95" actId="2696"/>
          <pc:sldLayoutMkLst>
            <pc:docMk/>
            <pc:sldMasterMk cId="4053888427" sldId="2147484904"/>
            <pc:sldLayoutMk cId="1141556070" sldId="2147484920"/>
          </pc:sldLayoutMkLst>
        </pc:sldLayoutChg>
        <pc:sldLayoutChg chg="del">
          <pc:chgData name="Dave Burnison" userId="562e53b1-e8fd-443e-b247-550baf63da3b" providerId="ADAL" clId="{7383D449-1207-4D5A-B7C7-60D69E32D787}" dt="2019-01-07T15:50:41.660" v="96" actId="2696"/>
          <pc:sldLayoutMkLst>
            <pc:docMk/>
            <pc:sldMasterMk cId="4053888427" sldId="2147484904"/>
            <pc:sldLayoutMk cId="2378862992" sldId="2147484921"/>
          </pc:sldLayoutMkLst>
        </pc:sldLayoutChg>
        <pc:sldLayoutChg chg="del">
          <pc:chgData name="Dave Burnison" userId="562e53b1-e8fd-443e-b247-550baf63da3b" providerId="ADAL" clId="{7383D449-1207-4D5A-B7C7-60D69E32D787}" dt="2019-01-07T15:50:41.666" v="97" actId="2696"/>
          <pc:sldLayoutMkLst>
            <pc:docMk/>
            <pc:sldMasterMk cId="4053888427" sldId="2147484904"/>
            <pc:sldLayoutMk cId="1224910249" sldId="2147484922"/>
          </pc:sldLayoutMkLst>
        </pc:sldLayoutChg>
        <pc:sldLayoutChg chg="del">
          <pc:chgData name="Dave Burnison" userId="562e53b1-e8fd-443e-b247-550baf63da3b" providerId="ADAL" clId="{7383D449-1207-4D5A-B7C7-60D69E32D787}" dt="2019-01-07T15:50:41.672" v="98" actId="2696"/>
          <pc:sldLayoutMkLst>
            <pc:docMk/>
            <pc:sldMasterMk cId="4053888427" sldId="2147484904"/>
            <pc:sldLayoutMk cId="1498792932" sldId="2147484923"/>
          </pc:sldLayoutMkLst>
        </pc:sldLayoutChg>
        <pc:sldLayoutChg chg="del">
          <pc:chgData name="Dave Burnison" userId="562e53b1-e8fd-443e-b247-550baf63da3b" providerId="ADAL" clId="{7383D449-1207-4D5A-B7C7-60D69E32D787}" dt="2019-01-07T15:50:41.675" v="99" actId="2696"/>
          <pc:sldLayoutMkLst>
            <pc:docMk/>
            <pc:sldMasterMk cId="4053888427" sldId="2147484904"/>
            <pc:sldLayoutMk cId="223241254" sldId="2147484924"/>
          </pc:sldLayoutMkLst>
        </pc:sldLayoutChg>
        <pc:sldLayoutChg chg="del">
          <pc:chgData name="Dave Burnison" userId="562e53b1-e8fd-443e-b247-550baf63da3b" providerId="ADAL" clId="{7383D449-1207-4D5A-B7C7-60D69E32D787}" dt="2019-01-07T15:50:41.682" v="100" actId="2696"/>
          <pc:sldLayoutMkLst>
            <pc:docMk/>
            <pc:sldMasterMk cId="4053888427" sldId="2147484904"/>
            <pc:sldLayoutMk cId="3570175560" sldId="2147484925"/>
          </pc:sldLayoutMkLst>
        </pc:sldLayoutChg>
        <pc:sldLayoutChg chg="del">
          <pc:chgData name="Dave Burnison" userId="562e53b1-e8fd-443e-b247-550baf63da3b" providerId="ADAL" clId="{7383D449-1207-4D5A-B7C7-60D69E32D787}" dt="2019-01-07T15:50:41.686" v="101" actId="2696"/>
          <pc:sldLayoutMkLst>
            <pc:docMk/>
            <pc:sldMasterMk cId="4053888427" sldId="2147484904"/>
            <pc:sldLayoutMk cId="2449692032" sldId="2147484926"/>
          </pc:sldLayoutMkLst>
        </pc:sldLayoutChg>
        <pc:sldLayoutChg chg="del">
          <pc:chgData name="Dave Burnison" userId="562e53b1-e8fd-443e-b247-550baf63da3b" providerId="ADAL" clId="{7383D449-1207-4D5A-B7C7-60D69E32D787}" dt="2019-01-07T15:50:41.691" v="102" actId="2696"/>
          <pc:sldLayoutMkLst>
            <pc:docMk/>
            <pc:sldMasterMk cId="4053888427" sldId="2147484904"/>
            <pc:sldLayoutMk cId="746901426" sldId="2147484927"/>
          </pc:sldLayoutMkLst>
        </pc:sldLayoutChg>
        <pc:sldLayoutChg chg="del">
          <pc:chgData name="Dave Burnison" userId="562e53b1-e8fd-443e-b247-550baf63da3b" providerId="ADAL" clId="{7383D449-1207-4D5A-B7C7-60D69E32D787}" dt="2019-01-07T15:50:41.698" v="103" actId="2696"/>
          <pc:sldLayoutMkLst>
            <pc:docMk/>
            <pc:sldMasterMk cId="4053888427" sldId="2147484904"/>
            <pc:sldLayoutMk cId="1912042529" sldId="2147484928"/>
          </pc:sldLayoutMkLst>
        </pc:sldLayoutChg>
        <pc:sldLayoutChg chg="del">
          <pc:chgData name="Dave Burnison" userId="562e53b1-e8fd-443e-b247-550baf63da3b" providerId="ADAL" clId="{7383D449-1207-4D5A-B7C7-60D69E32D787}" dt="2019-01-07T15:50:41.703" v="104" actId="2696"/>
          <pc:sldLayoutMkLst>
            <pc:docMk/>
            <pc:sldMasterMk cId="4053888427" sldId="2147484904"/>
            <pc:sldLayoutMk cId="1920894786" sldId="2147484929"/>
          </pc:sldLayoutMkLst>
        </pc:sldLayoutChg>
        <pc:sldLayoutChg chg="del">
          <pc:chgData name="Dave Burnison" userId="562e53b1-e8fd-443e-b247-550baf63da3b" providerId="ADAL" clId="{7383D449-1207-4D5A-B7C7-60D69E32D787}" dt="2019-01-07T15:50:41.707" v="105" actId="2696"/>
          <pc:sldLayoutMkLst>
            <pc:docMk/>
            <pc:sldMasterMk cId="4053888427" sldId="2147484904"/>
            <pc:sldLayoutMk cId="1386857378" sldId="2147484930"/>
          </pc:sldLayoutMkLst>
        </pc:sldLayoutChg>
        <pc:sldLayoutChg chg="del">
          <pc:chgData name="Dave Burnison" userId="562e53b1-e8fd-443e-b247-550baf63da3b" providerId="ADAL" clId="{7383D449-1207-4D5A-B7C7-60D69E32D787}" dt="2019-01-07T15:50:41.713" v="106" actId="2696"/>
          <pc:sldLayoutMkLst>
            <pc:docMk/>
            <pc:sldMasterMk cId="4053888427" sldId="2147484904"/>
            <pc:sldLayoutMk cId="755046060" sldId="2147484931"/>
          </pc:sldLayoutMkLst>
        </pc:sldLayoutChg>
        <pc:sldLayoutChg chg="del">
          <pc:chgData name="Dave Burnison" userId="562e53b1-e8fd-443e-b247-550baf63da3b" providerId="ADAL" clId="{7383D449-1207-4D5A-B7C7-60D69E32D787}" dt="2019-01-07T15:50:41.718" v="107" actId="2696"/>
          <pc:sldLayoutMkLst>
            <pc:docMk/>
            <pc:sldMasterMk cId="4053888427" sldId="2147484904"/>
            <pc:sldLayoutMk cId="2207203180" sldId="2147484932"/>
          </pc:sldLayoutMkLst>
        </pc:sldLayoutChg>
      </pc:sldMasterChg>
      <pc:sldMasterChg chg="del delSldLayout">
        <pc:chgData name="Dave Burnison" userId="562e53b1-e8fd-443e-b247-550baf63da3b" providerId="ADAL" clId="{7383D449-1207-4D5A-B7C7-60D69E32D787}" dt="2019-01-07T15:50:29.556" v="79" actId="2696"/>
        <pc:sldMasterMkLst>
          <pc:docMk/>
          <pc:sldMasterMk cId="639201926" sldId="2147484933"/>
        </pc:sldMasterMkLst>
        <pc:sldLayoutChg chg="del">
          <pc:chgData name="Dave Burnison" userId="562e53b1-e8fd-443e-b247-550baf63da3b" providerId="ADAL" clId="{7383D449-1207-4D5A-B7C7-60D69E32D787}" dt="2019-01-07T15:50:29.389" v="51" actId="2696"/>
          <pc:sldLayoutMkLst>
            <pc:docMk/>
            <pc:sldMasterMk cId="639201926" sldId="2147484933"/>
            <pc:sldLayoutMk cId="3196233969" sldId="2147484934"/>
          </pc:sldLayoutMkLst>
        </pc:sldLayoutChg>
        <pc:sldLayoutChg chg="del">
          <pc:chgData name="Dave Burnison" userId="562e53b1-e8fd-443e-b247-550baf63da3b" providerId="ADAL" clId="{7383D449-1207-4D5A-B7C7-60D69E32D787}" dt="2019-01-07T15:50:29.394" v="52" actId="2696"/>
          <pc:sldLayoutMkLst>
            <pc:docMk/>
            <pc:sldMasterMk cId="639201926" sldId="2147484933"/>
            <pc:sldLayoutMk cId="1817681331" sldId="2147484935"/>
          </pc:sldLayoutMkLst>
        </pc:sldLayoutChg>
        <pc:sldLayoutChg chg="del">
          <pc:chgData name="Dave Burnison" userId="562e53b1-e8fd-443e-b247-550baf63da3b" providerId="ADAL" clId="{7383D449-1207-4D5A-B7C7-60D69E32D787}" dt="2019-01-07T15:50:29.398" v="53" actId="2696"/>
          <pc:sldLayoutMkLst>
            <pc:docMk/>
            <pc:sldMasterMk cId="639201926" sldId="2147484933"/>
            <pc:sldLayoutMk cId="1901890148" sldId="2147484936"/>
          </pc:sldLayoutMkLst>
        </pc:sldLayoutChg>
        <pc:sldLayoutChg chg="del">
          <pc:chgData name="Dave Burnison" userId="562e53b1-e8fd-443e-b247-550baf63da3b" providerId="ADAL" clId="{7383D449-1207-4D5A-B7C7-60D69E32D787}" dt="2019-01-07T15:50:29.404" v="54" actId="2696"/>
          <pc:sldLayoutMkLst>
            <pc:docMk/>
            <pc:sldMasterMk cId="639201926" sldId="2147484933"/>
            <pc:sldLayoutMk cId="1805329163" sldId="2147484937"/>
          </pc:sldLayoutMkLst>
        </pc:sldLayoutChg>
        <pc:sldLayoutChg chg="del">
          <pc:chgData name="Dave Burnison" userId="562e53b1-e8fd-443e-b247-550baf63da3b" providerId="ADAL" clId="{7383D449-1207-4D5A-B7C7-60D69E32D787}" dt="2019-01-07T15:50:29.408" v="55" actId="2696"/>
          <pc:sldLayoutMkLst>
            <pc:docMk/>
            <pc:sldMasterMk cId="639201926" sldId="2147484933"/>
            <pc:sldLayoutMk cId="2158245918" sldId="2147484938"/>
          </pc:sldLayoutMkLst>
        </pc:sldLayoutChg>
        <pc:sldLayoutChg chg="del">
          <pc:chgData name="Dave Burnison" userId="562e53b1-e8fd-443e-b247-550baf63da3b" providerId="ADAL" clId="{7383D449-1207-4D5A-B7C7-60D69E32D787}" dt="2019-01-07T15:50:29.413" v="56" actId="2696"/>
          <pc:sldLayoutMkLst>
            <pc:docMk/>
            <pc:sldMasterMk cId="639201926" sldId="2147484933"/>
            <pc:sldLayoutMk cId="1640067085" sldId="2147484939"/>
          </pc:sldLayoutMkLst>
        </pc:sldLayoutChg>
        <pc:sldLayoutChg chg="del">
          <pc:chgData name="Dave Burnison" userId="562e53b1-e8fd-443e-b247-550baf63da3b" providerId="ADAL" clId="{7383D449-1207-4D5A-B7C7-60D69E32D787}" dt="2019-01-07T15:50:29.419" v="57" actId="2696"/>
          <pc:sldLayoutMkLst>
            <pc:docMk/>
            <pc:sldMasterMk cId="639201926" sldId="2147484933"/>
            <pc:sldLayoutMk cId="3210963335" sldId="2147484940"/>
          </pc:sldLayoutMkLst>
        </pc:sldLayoutChg>
        <pc:sldLayoutChg chg="del">
          <pc:chgData name="Dave Burnison" userId="562e53b1-e8fd-443e-b247-550baf63da3b" providerId="ADAL" clId="{7383D449-1207-4D5A-B7C7-60D69E32D787}" dt="2019-01-07T15:50:29.426" v="58" actId="2696"/>
          <pc:sldLayoutMkLst>
            <pc:docMk/>
            <pc:sldMasterMk cId="639201926" sldId="2147484933"/>
            <pc:sldLayoutMk cId="3366407682" sldId="2147484941"/>
          </pc:sldLayoutMkLst>
        </pc:sldLayoutChg>
        <pc:sldLayoutChg chg="del">
          <pc:chgData name="Dave Burnison" userId="562e53b1-e8fd-443e-b247-550baf63da3b" providerId="ADAL" clId="{7383D449-1207-4D5A-B7C7-60D69E32D787}" dt="2019-01-07T15:50:29.432" v="59" actId="2696"/>
          <pc:sldLayoutMkLst>
            <pc:docMk/>
            <pc:sldMasterMk cId="639201926" sldId="2147484933"/>
            <pc:sldLayoutMk cId="334814562" sldId="2147484942"/>
          </pc:sldLayoutMkLst>
        </pc:sldLayoutChg>
        <pc:sldLayoutChg chg="del">
          <pc:chgData name="Dave Burnison" userId="562e53b1-e8fd-443e-b247-550baf63da3b" providerId="ADAL" clId="{7383D449-1207-4D5A-B7C7-60D69E32D787}" dt="2019-01-07T15:50:29.439" v="60" actId="2696"/>
          <pc:sldLayoutMkLst>
            <pc:docMk/>
            <pc:sldMasterMk cId="639201926" sldId="2147484933"/>
            <pc:sldLayoutMk cId="3940987425" sldId="2147484943"/>
          </pc:sldLayoutMkLst>
        </pc:sldLayoutChg>
        <pc:sldLayoutChg chg="del">
          <pc:chgData name="Dave Burnison" userId="562e53b1-e8fd-443e-b247-550baf63da3b" providerId="ADAL" clId="{7383D449-1207-4D5A-B7C7-60D69E32D787}" dt="2019-01-07T15:50:29.444" v="61" actId="2696"/>
          <pc:sldLayoutMkLst>
            <pc:docMk/>
            <pc:sldMasterMk cId="639201926" sldId="2147484933"/>
            <pc:sldLayoutMk cId="3071842126" sldId="2147484944"/>
          </pc:sldLayoutMkLst>
        </pc:sldLayoutChg>
        <pc:sldLayoutChg chg="del">
          <pc:chgData name="Dave Burnison" userId="562e53b1-e8fd-443e-b247-550baf63da3b" providerId="ADAL" clId="{7383D449-1207-4D5A-B7C7-60D69E32D787}" dt="2019-01-07T15:50:29.453" v="62" actId="2696"/>
          <pc:sldLayoutMkLst>
            <pc:docMk/>
            <pc:sldMasterMk cId="639201926" sldId="2147484933"/>
            <pc:sldLayoutMk cId="496502439" sldId="2147484945"/>
          </pc:sldLayoutMkLst>
        </pc:sldLayoutChg>
        <pc:sldLayoutChg chg="del">
          <pc:chgData name="Dave Burnison" userId="562e53b1-e8fd-443e-b247-550baf63da3b" providerId="ADAL" clId="{7383D449-1207-4D5A-B7C7-60D69E32D787}" dt="2019-01-07T15:50:29.458" v="63" actId="2696"/>
          <pc:sldLayoutMkLst>
            <pc:docMk/>
            <pc:sldMasterMk cId="639201926" sldId="2147484933"/>
            <pc:sldLayoutMk cId="1499195767" sldId="2147484946"/>
          </pc:sldLayoutMkLst>
        </pc:sldLayoutChg>
        <pc:sldLayoutChg chg="del">
          <pc:chgData name="Dave Burnison" userId="562e53b1-e8fd-443e-b247-550baf63da3b" providerId="ADAL" clId="{7383D449-1207-4D5A-B7C7-60D69E32D787}" dt="2019-01-07T15:50:29.468" v="64" actId="2696"/>
          <pc:sldLayoutMkLst>
            <pc:docMk/>
            <pc:sldMasterMk cId="639201926" sldId="2147484933"/>
            <pc:sldLayoutMk cId="2659769873" sldId="2147484947"/>
          </pc:sldLayoutMkLst>
        </pc:sldLayoutChg>
        <pc:sldLayoutChg chg="del">
          <pc:chgData name="Dave Burnison" userId="562e53b1-e8fd-443e-b247-550baf63da3b" providerId="ADAL" clId="{7383D449-1207-4D5A-B7C7-60D69E32D787}" dt="2019-01-07T15:50:29.473" v="65" actId="2696"/>
          <pc:sldLayoutMkLst>
            <pc:docMk/>
            <pc:sldMasterMk cId="639201926" sldId="2147484933"/>
            <pc:sldLayoutMk cId="3919611516" sldId="2147484948"/>
          </pc:sldLayoutMkLst>
        </pc:sldLayoutChg>
        <pc:sldLayoutChg chg="del">
          <pc:chgData name="Dave Burnison" userId="562e53b1-e8fd-443e-b247-550baf63da3b" providerId="ADAL" clId="{7383D449-1207-4D5A-B7C7-60D69E32D787}" dt="2019-01-07T15:50:29.480" v="66" actId="2696"/>
          <pc:sldLayoutMkLst>
            <pc:docMk/>
            <pc:sldMasterMk cId="639201926" sldId="2147484933"/>
            <pc:sldLayoutMk cId="372502727" sldId="2147484949"/>
          </pc:sldLayoutMkLst>
        </pc:sldLayoutChg>
        <pc:sldLayoutChg chg="del">
          <pc:chgData name="Dave Burnison" userId="562e53b1-e8fd-443e-b247-550baf63da3b" providerId="ADAL" clId="{7383D449-1207-4D5A-B7C7-60D69E32D787}" dt="2019-01-07T15:50:29.485" v="67" actId="2696"/>
          <pc:sldLayoutMkLst>
            <pc:docMk/>
            <pc:sldMasterMk cId="639201926" sldId="2147484933"/>
            <pc:sldLayoutMk cId="2301228503" sldId="2147484950"/>
          </pc:sldLayoutMkLst>
        </pc:sldLayoutChg>
        <pc:sldLayoutChg chg="del">
          <pc:chgData name="Dave Burnison" userId="562e53b1-e8fd-443e-b247-550baf63da3b" providerId="ADAL" clId="{7383D449-1207-4D5A-B7C7-60D69E32D787}" dt="2019-01-07T15:50:29.492" v="68" actId="2696"/>
          <pc:sldLayoutMkLst>
            <pc:docMk/>
            <pc:sldMasterMk cId="639201926" sldId="2147484933"/>
            <pc:sldLayoutMk cId="1540302016" sldId="2147484951"/>
          </pc:sldLayoutMkLst>
        </pc:sldLayoutChg>
        <pc:sldLayoutChg chg="del">
          <pc:chgData name="Dave Burnison" userId="562e53b1-e8fd-443e-b247-550baf63da3b" providerId="ADAL" clId="{7383D449-1207-4D5A-B7C7-60D69E32D787}" dt="2019-01-07T15:50:29.497" v="69" actId="2696"/>
          <pc:sldLayoutMkLst>
            <pc:docMk/>
            <pc:sldMasterMk cId="639201926" sldId="2147484933"/>
            <pc:sldLayoutMk cId="107933443" sldId="2147484952"/>
          </pc:sldLayoutMkLst>
        </pc:sldLayoutChg>
        <pc:sldLayoutChg chg="del">
          <pc:chgData name="Dave Burnison" userId="562e53b1-e8fd-443e-b247-550baf63da3b" providerId="ADAL" clId="{7383D449-1207-4D5A-B7C7-60D69E32D787}" dt="2019-01-07T15:50:29.505" v="70" actId="2696"/>
          <pc:sldLayoutMkLst>
            <pc:docMk/>
            <pc:sldMasterMk cId="639201926" sldId="2147484933"/>
            <pc:sldLayoutMk cId="2141650928" sldId="2147484953"/>
          </pc:sldLayoutMkLst>
        </pc:sldLayoutChg>
        <pc:sldLayoutChg chg="del">
          <pc:chgData name="Dave Burnison" userId="562e53b1-e8fd-443e-b247-550baf63da3b" providerId="ADAL" clId="{7383D449-1207-4D5A-B7C7-60D69E32D787}" dt="2019-01-07T15:50:29.510" v="71" actId="2696"/>
          <pc:sldLayoutMkLst>
            <pc:docMk/>
            <pc:sldMasterMk cId="639201926" sldId="2147484933"/>
            <pc:sldLayoutMk cId="303392309" sldId="2147484954"/>
          </pc:sldLayoutMkLst>
        </pc:sldLayoutChg>
        <pc:sldLayoutChg chg="del">
          <pc:chgData name="Dave Burnison" userId="562e53b1-e8fd-443e-b247-550baf63da3b" providerId="ADAL" clId="{7383D449-1207-4D5A-B7C7-60D69E32D787}" dt="2019-01-07T15:50:29.515" v="72" actId="2696"/>
          <pc:sldLayoutMkLst>
            <pc:docMk/>
            <pc:sldMasterMk cId="639201926" sldId="2147484933"/>
            <pc:sldLayoutMk cId="222621760" sldId="2147484955"/>
          </pc:sldLayoutMkLst>
        </pc:sldLayoutChg>
        <pc:sldLayoutChg chg="del">
          <pc:chgData name="Dave Burnison" userId="562e53b1-e8fd-443e-b247-550baf63da3b" providerId="ADAL" clId="{7383D449-1207-4D5A-B7C7-60D69E32D787}" dt="2019-01-07T15:50:29.522" v="73" actId="2696"/>
          <pc:sldLayoutMkLst>
            <pc:docMk/>
            <pc:sldMasterMk cId="639201926" sldId="2147484933"/>
            <pc:sldLayoutMk cId="3889823149" sldId="2147484956"/>
          </pc:sldLayoutMkLst>
        </pc:sldLayoutChg>
        <pc:sldLayoutChg chg="del">
          <pc:chgData name="Dave Burnison" userId="562e53b1-e8fd-443e-b247-550baf63da3b" providerId="ADAL" clId="{7383D449-1207-4D5A-B7C7-60D69E32D787}" dt="2019-01-07T15:50:29.527" v="74" actId="2696"/>
          <pc:sldLayoutMkLst>
            <pc:docMk/>
            <pc:sldMasterMk cId="639201926" sldId="2147484933"/>
            <pc:sldLayoutMk cId="3423492029" sldId="2147484957"/>
          </pc:sldLayoutMkLst>
        </pc:sldLayoutChg>
        <pc:sldLayoutChg chg="del">
          <pc:chgData name="Dave Burnison" userId="562e53b1-e8fd-443e-b247-550baf63da3b" providerId="ADAL" clId="{7383D449-1207-4D5A-B7C7-60D69E32D787}" dt="2019-01-07T15:50:29.532" v="75" actId="2696"/>
          <pc:sldLayoutMkLst>
            <pc:docMk/>
            <pc:sldMasterMk cId="639201926" sldId="2147484933"/>
            <pc:sldLayoutMk cId="4218765042" sldId="2147484958"/>
          </pc:sldLayoutMkLst>
        </pc:sldLayoutChg>
        <pc:sldLayoutChg chg="del">
          <pc:chgData name="Dave Burnison" userId="562e53b1-e8fd-443e-b247-550baf63da3b" providerId="ADAL" clId="{7383D449-1207-4D5A-B7C7-60D69E32D787}" dt="2019-01-07T15:50:29.539" v="76" actId="2696"/>
          <pc:sldLayoutMkLst>
            <pc:docMk/>
            <pc:sldMasterMk cId="639201926" sldId="2147484933"/>
            <pc:sldLayoutMk cId="3566132376" sldId="2147484959"/>
          </pc:sldLayoutMkLst>
        </pc:sldLayoutChg>
        <pc:sldLayoutChg chg="del">
          <pc:chgData name="Dave Burnison" userId="562e53b1-e8fd-443e-b247-550baf63da3b" providerId="ADAL" clId="{7383D449-1207-4D5A-B7C7-60D69E32D787}" dt="2019-01-07T15:50:29.543" v="77" actId="2696"/>
          <pc:sldLayoutMkLst>
            <pc:docMk/>
            <pc:sldMasterMk cId="639201926" sldId="2147484933"/>
            <pc:sldLayoutMk cId="1985473600" sldId="2147484960"/>
          </pc:sldLayoutMkLst>
        </pc:sldLayoutChg>
        <pc:sldLayoutChg chg="del">
          <pc:chgData name="Dave Burnison" userId="562e53b1-e8fd-443e-b247-550baf63da3b" providerId="ADAL" clId="{7383D449-1207-4D5A-B7C7-60D69E32D787}" dt="2019-01-07T15:50:29.546" v="78" actId="2696"/>
          <pc:sldLayoutMkLst>
            <pc:docMk/>
            <pc:sldMasterMk cId="639201926" sldId="2147484933"/>
            <pc:sldLayoutMk cId="1655853714" sldId="2147484961"/>
          </pc:sldLayoutMkLst>
        </pc:sldLayoutChg>
      </pc:sldMasterChg>
    </pc:docChg>
  </pc:docChgLst>
  <pc:docChgLst>
    <pc:chgData name="Dave Burnison" userId="562e53b1-e8fd-443e-b247-550baf63da3b" providerId="ADAL" clId="{60827CF3-A2F2-4D86-8D80-2CBE31F39E92}"/>
    <pc:docChg chg="undo custSel addSld delSld modSld sldOrd delSection modSection">
      <pc:chgData name="Dave Burnison" userId="562e53b1-e8fd-443e-b247-550baf63da3b" providerId="ADAL" clId="{60827CF3-A2F2-4D86-8D80-2CBE31F39E92}" dt="2018-12-04T01:46:34.737" v="241" actId="478"/>
      <pc:docMkLst>
        <pc:docMk/>
      </pc:docMkLst>
      <pc:sldChg chg="modSp">
        <pc:chgData name="Dave Burnison" userId="562e53b1-e8fd-443e-b247-550baf63da3b" providerId="ADAL" clId="{60827CF3-A2F2-4D86-8D80-2CBE31F39E92}" dt="2018-12-04T01:36:38.409" v="235" actId="207"/>
        <pc:sldMkLst>
          <pc:docMk/>
          <pc:sldMk cId="2815696062" sldId="1269"/>
        </pc:sldMkLst>
        <pc:spChg chg="mod">
          <ac:chgData name="Dave Burnison" userId="562e53b1-e8fd-443e-b247-550baf63da3b" providerId="ADAL" clId="{60827CF3-A2F2-4D86-8D80-2CBE31F39E92}" dt="2018-12-04T01:36:38.409" v="235" actId="207"/>
          <ac:spMkLst>
            <pc:docMk/>
            <pc:sldMk cId="2815696062" sldId="1269"/>
            <ac:spMk id="2" creationId="{00000000-0000-0000-0000-000000000000}"/>
          </ac:spMkLst>
        </pc:spChg>
      </pc:sldChg>
      <pc:sldChg chg="delSp">
        <pc:chgData name="Dave Burnison" userId="562e53b1-e8fd-443e-b247-550baf63da3b" providerId="ADAL" clId="{60827CF3-A2F2-4D86-8D80-2CBE31F39E92}" dt="2018-12-04T01:46:34.737" v="241" actId="478"/>
        <pc:sldMkLst>
          <pc:docMk/>
          <pc:sldMk cId="3116039526" sldId="3616"/>
        </pc:sldMkLst>
        <pc:spChg chg="del">
          <ac:chgData name="Dave Burnison" userId="562e53b1-e8fd-443e-b247-550baf63da3b" providerId="ADAL" clId="{60827CF3-A2F2-4D86-8D80-2CBE31F39E92}" dt="2018-12-04T01:46:34.737" v="241" actId="478"/>
          <ac:spMkLst>
            <pc:docMk/>
            <pc:sldMk cId="3116039526" sldId="3616"/>
            <ac:spMk id="21" creationId="{01C397CD-46B0-40E4-8622-DF2FCE191D98}"/>
          </ac:spMkLst>
        </pc:spChg>
      </pc:sldChg>
      <pc:sldChg chg="add modTransition">
        <pc:chgData name="Dave Burnison" userId="562e53b1-e8fd-443e-b247-550baf63da3b" providerId="ADAL" clId="{60827CF3-A2F2-4D86-8D80-2CBE31F39E92}" dt="2018-10-24T01:31:35.401" v="114"/>
        <pc:sldMkLst>
          <pc:docMk/>
          <pc:sldMk cId="1196612097" sldId="3752"/>
        </pc:sldMkLst>
      </pc:sldChg>
      <pc:sldChg chg="modSp">
        <pc:chgData name="Dave Burnison" userId="562e53b1-e8fd-443e-b247-550baf63da3b" providerId="ADAL" clId="{60827CF3-A2F2-4D86-8D80-2CBE31F39E92}" dt="2018-10-24T01:32:18.498" v="143" actId="20577"/>
        <pc:sldMkLst>
          <pc:docMk/>
          <pc:sldMk cId="84645837" sldId="3760"/>
        </pc:sldMkLst>
        <pc:spChg chg="mod">
          <ac:chgData name="Dave Burnison" userId="562e53b1-e8fd-443e-b247-550baf63da3b" providerId="ADAL" clId="{60827CF3-A2F2-4D86-8D80-2CBE31F39E92}" dt="2018-10-24T01:32:18.498" v="143" actId="20577"/>
          <ac:spMkLst>
            <pc:docMk/>
            <pc:sldMk cId="84645837" sldId="3760"/>
            <ac:spMk id="5" creationId="{73ADA346-6D40-4DA7-BA05-338A700FC425}"/>
          </ac:spMkLst>
        </pc:spChg>
      </pc:sldChg>
      <pc:sldChg chg="modSp setBg">
        <pc:chgData name="Dave Burnison" userId="562e53b1-e8fd-443e-b247-550baf63da3b" providerId="ADAL" clId="{60827CF3-A2F2-4D86-8D80-2CBE31F39E92}" dt="2018-10-24T01:36:42.310" v="186" actId="20577"/>
        <pc:sldMkLst>
          <pc:docMk/>
          <pc:sldMk cId="2116184747" sldId="3765"/>
        </pc:sldMkLst>
        <pc:spChg chg="mod">
          <ac:chgData name="Dave Burnison" userId="562e53b1-e8fd-443e-b247-550baf63da3b" providerId="ADAL" clId="{60827CF3-A2F2-4D86-8D80-2CBE31F39E92}" dt="2018-10-24T01:36:42.310" v="186" actId="20577"/>
          <ac:spMkLst>
            <pc:docMk/>
            <pc:sldMk cId="2116184747" sldId="3765"/>
            <ac:spMk id="2" creationId="{47C8ED15-F379-4F65-871C-0A718B2B4D1A}"/>
          </ac:spMkLst>
        </pc:spChg>
        <pc:spChg chg="mod">
          <ac:chgData name="Dave Burnison" userId="562e53b1-e8fd-443e-b247-550baf63da3b" providerId="ADAL" clId="{60827CF3-A2F2-4D86-8D80-2CBE31F39E92}" dt="2018-10-23T19:47:10.944" v="51" actId="207"/>
          <ac:spMkLst>
            <pc:docMk/>
            <pc:sldMk cId="2116184747" sldId="3765"/>
            <ac:spMk id="3" creationId="{26EFFAA9-DACB-4586-AC48-2A7FDAEDA671}"/>
          </ac:spMkLst>
        </pc:spChg>
      </pc:sldChg>
      <pc:sldChg chg="add modTransition">
        <pc:chgData name="Dave Burnison" userId="562e53b1-e8fd-443e-b247-550baf63da3b" providerId="ADAL" clId="{60827CF3-A2F2-4D86-8D80-2CBE31F39E92}" dt="2018-10-24T01:31:35.401" v="114"/>
        <pc:sldMkLst>
          <pc:docMk/>
          <pc:sldMk cId="2337565469" sldId="3780"/>
        </pc:sldMkLst>
      </pc:sldChg>
    </pc:docChg>
  </pc:docChgLst>
  <pc:docChgLst>
    <pc:chgData name="Dan Gartner" userId="9e340812-aebf-4e4c-9745-002b3134f155" providerId="ADAL" clId="{F7D6D624-DCC1-403E-B79F-4E9AC12C481D}"/>
    <pc:docChg chg="modSld">
      <pc:chgData name="Dan Gartner" userId="9e340812-aebf-4e4c-9745-002b3134f155" providerId="ADAL" clId="{F7D6D624-DCC1-403E-B79F-4E9AC12C481D}" dt="2018-12-04T18:22:56.552" v="1"/>
      <pc:docMkLst>
        <pc:docMk/>
      </pc:docMkLst>
    </pc:docChg>
  </pc:docChgLst>
  <pc:docChgLst>
    <pc:chgData name="Dave Burnison" userId="562e53b1-e8fd-443e-b247-550baf63da3b" providerId="ADAL" clId="{D7354D6A-DA72-4456-960B-78D470D5647A}"/>
    <pc:docChg chg="undo custSel modSld">
      <pc:chgData name="Dave Burnison" userId="562e53b1-e8fd-443e-b247-550baf63da3b" providerId="ADAL" clId="{D7354D6A-DA72-4456-960B-78D470D5647A}" dt="2018-12-05T18:31:16.125" v="352" actId="20577"/>
      <pc:docMkLst>
        <pc:docMk/>
      </pc:docMkLst>
      <pc:sldChg chg="addSp delSp modSp modTransition">
        <pc:chgData name="Dave Burnison" userId="562e53b1-e8fd-443e-b247-550baf63da3b" providerId="ADAL" clId="{D7354D6A-DA72-4456-960B-78D470D5647A}" dt="2018-12-05T18:31:02.356" v="351" actId="6549"/>
        <pc:sldMkLst>
          <pc:docMk/>
          <pc:sldMk cId="1092283993" sldId="428"/>
        </pc:sldMkLst>
        <pc:spChg chg="add del mod">
          <ac:chgData name="Dave Burnison" userId="562e53b1-e8fd-443e-b247-550baf63da3b" providerId="ADAL" clId="{D7354D6A-DA72-4456-960B-78D470D5647A}" dt="2018-12-05T03:07:57.785" v="319" actId="478"/>
          <ac:spMkLst>
            <pc:docMk/>
            <pc:sldMk cId="1092283993" sldId="428"/>
            <ac:spMk id="3" creationId="{DBC67F84-8028-4FC7-B653-FDEB9B1A862D}"/>
          </ac:spMkLst>
        </pc:spChg>
        <pc:spChg chg="add mod">
          <ac:chgData name="Dave Burnison" userId="562e53b1-e8fd-443e-b247-550baf63da3b" providerId="ADAL" clId="{D7354D6A-DA72-4456-960B-78D470D5647A}" dt="2018-12-05T18:31:02.356" v="351" actId="6549"/>
          <ac:spMkLst>
            <pc:docMk/>
            <pc:sldMk cId="1092283993" sldId="428"/>
            <ac:spMk id="6" creationId="{94914A36-0760-4EDD-9797-0E670BE2FDD9}"/>
          </ac:spMkLst>
        </pc:spChg>
      </pc:sldChg>
      <pc:sldChg chg="modTransition">
        <pc:chgData name="Dave Burnison" userId="562e53b1-e8fd-443e-b247-550baf63da3b" providerId="ADAL" clId="{D7354D6A-DA72-4456-960B-78D470D5647A}" dt="2018-12-05T03:09:11.280" v="337"/>
        <pc:sldMkLst>
          <pc:docMk/>
          <pc:sldMk cId="3868052017" sldId="3732"/>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1/24/2019 7:03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1/24/2019 7:03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itrevolution.com/book/accelerat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28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0616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ED28BFF8-51CF-4D4E-B754-994C3FE3D69E}"/>
              </a:ext>
            </a:extLst>
          </p:cNvPr>
          <p:cNvSpPr>
            <a:spLocks noGrp="1"/>
          </p:cNvSpPr>
          <p:nvPr>
            <p:ph type="body" idx="1"/>
          </p:nvPr>
        </p:nvSpPr>
        <p:spPr/>
        <p:txBody>
          <a:bodyPr/>
          <a:lstStyle/>
          <a:p>
            <a:r>
              <a:rPr lang="en-US"/>
              <a:t>Demo : dev.azure.com </a:t>
            </a:r>
          </a:p>
        </p:txBody>
      </p:sp>
    </p:spTree>
    <p:extLst>
      <p:ext uri="{BB962C8B-B14F-4D97-AF65-F5344CB8AC3E}">
        <p14:creationId xmlns:p14="http://schemas.microsoft.com/office/powerpoint/2010/main" val="1698130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990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2783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5762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671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96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1" kern="1200" dirty="0">
                <a:solidFill>
                  <a:schemeClr val="tx1"/>
                </a:solidFill>
                <a:effectLst/>
                <a:latin typeface="Segoe UI Light" pitchFamily="34" charset="0"/>
                <a:ea typeface="+mn-ea"/>
                <a:cs typeface="+mn-cs"/>
              </a:rPr>
              <a:t>Ask the audience questions</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Are your builds and deployments totally automated?</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Do you have traceability from Requirements &gt; Code &gt; Build &gt; Test &gt; Deployments</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What tools do you use today? GitHub?</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S4 Solution Specialist Sales Summit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867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882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dirty="0"/>
              <a:t>Moving from the developer environment, Azure also makes deploying, or integrating existing, DevOps pipelines as fast as possible</a:t>
            </a:r>
          </a:p>
          <a:p>
            <a:pPr marL="780145" lvl="1" indent="-344100"/>
            <a:r>
              <a:rPr lang="en-US" sz="1800" dirty="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dirty="0"/>
              <a:t>DevOps projects creates a basic, complete CI/CD pipeline in Azure which can later be extended and customized outside in Azure Pipelines</a:t>
            </a:r>
          </a:p>
          <a:p>
            <a:pPr marL="780145" lvl="1" indent="-344100"/>
            <a:r>
              <a:rPr lang="en-US" sz="1800" dirty="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413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072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7632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1/24/2019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7211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075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107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3868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800" dirty="0">
                <a:solidFill>
                  <a:schemeClr val="accent1"/>
                </a:solidFill>
              </a:rPr>
              <a:t>Introducing Microsoft Learn – the Best place to start learning Microsoft technologies – Free! </a:t>
            </a:r>
          </a:p>
          <a:p>
            <a:endParaRPr lang="en-US" sz="1800" b="1" dirty="0"/>
          </a:p>
          <a:p>
            <a:r>
              <a:rPr lang="en-US" sz="1800" b="1" dirty="0"/>
              <a:t>Quickly build skills:  </a:t>
            </a:r>
            <a:r>
              <a:rPr lang="en-US" sz="1800" dirty="0"/>
              <a:t>interactive, step-by-step bite-size tutorials</a:t>
            </a:r>
            <a:endParaRPr lang="en-US" sz="1800" dirty="0">
              <a:cs typeface="Calibri"/>
            </a:endParaRPr>
          </a:p>
          <a:p>
            <a:pPr lvl="0"/>
            <a:r>
              <a:rPr lang="en-US" sz="1800" b="1" dirty="0"/>
              <a:t>Learn by doing:  </a:t>
            </a:r>
            <a:r>
              <a:rPr lang="en-US" sz="1800" dirty="0"/>
              <a:t>browser-based interactive coding environments for hands-on experience.  Free fixed-time access to create and manage Azure resources - no credit card required.</a:t>
            </a:r>
          </a:p>
          <a:p>
            <a:r>
              <a:rPr lang="en-US" sz="1800" b="1" dirty="0"/>
              <a:t>Earn recognition:  </a:t>
            </a:r>
            <a:r>
              <a:rPr lang="en-US" sz="1800" dirty="0"/>
              <a:t> Track progress, check knowledge, and validate deployments to earn points, levels, achievements, and trophies</a:t>
            </a:r>
          </a:p>
          <a:p>
            <a:r>
              <a:rPr lang="en-US" sz="1800" b="1" dirty="0"/>
              <a:t>Learning aligned to new role-based certifications:  </a:t>
            </a:r>
            <a:r>
              <a:rPr lang="en-US" sz="1800" b="0" dirty="0"/>
              <a:t>easier for you to prepare for certification and be recognized as a leader in Microsoft technologies </a:t>
            </a:r>
          </a:p>
          <a:p>
            <a:r>
              <a:rPr lang="en-US" sz="1800" b="1" dirty="0"/>
              <a:t>Multiple modes of learning:  </a:t>
            </a:r>
            <a:r>
              <a:rPr lang="en-US" sz="1800" b="0" dirty="0"/>
              <a:t>learn in way best for you.  </a:t>
            </a:r>
            <a:r>
              <a:rPr lang="en-US" sz="1800" b="1" dirty="0"/>
              <a:t>s</a:t>
            </a:r>
            <a:r>
              <a:rPr lang="en-US" sz="1800" dirty="0"/>
              <a:t>elect from free self-paced quick tutorials and hands-on learning, to structured online courses free from Pluralsight and instructor led classes from learning partners. Get started by selecting a Learning Path that is closest to your role, e.g. Business Analyst , Azure Developer , Azure Solution Architect . </a:t>
            </a:r>
            <a:br>
              <a:rPr lang="en-US" sz="1800" dirty="0"/>
            </a:br>
            <a:r>
              <a:rPr lang="en-US" sz="1800" b="1" dirty="0"/>
              <a:t>Regarding the individual modules: </a:t>
            </a:r>
            <a:r>
              <a:rPr lang="en-US" sz="1800" dirty="0"/>
              <a:t>You can start with the basics such as Tour Azure services and features  or go deep with something like Create serverless applications.</a:t>
            </a:r>
          </a:p>
          <a:p>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5757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04839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87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89195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5129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5730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endParaRPr lang="en-US" sz="1800" dirty="0"/>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720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872013"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0924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21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37D11586-B927-4F6F-B616-F8429CD6D76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1/24/2019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0878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032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1" kern="1200" dirty="0">
                <a:solidFill>
                  <a:schemeClr val="tx1"/>
                </a:solidFill>
                <a:effectLst/>
                <a:latin typeface="Segoe UI Light" pitchFamily="34" charset="0"/>
                <a:ea typeface="+mn-ea"/>
                <a:cs typeface="+mn-cs"/>
              </a:rPr>
              <a:t>Ask the audience questions</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Are your builds and deployments totally automated?</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Do you have traceability from Requirements &gt; Code &gt; Build &gt; Test &gt; Deployments</a:t>
            </a:r>
            <a:endParaRPr lang="en-US" sz="900" kern="1200" dirty="0">
              <a:solidFill>
                <a:schemeClr val="tx1"/>
              </a:solidFill>
              <a:effectLst/>
              <a:latin typeface="Segoe UI Light" pitchFamily="34" charset="0"/>
              <a:ea typeface="+mn-ea"/>
              <a:cs typeface="+mn-cs"/>
            </a:endParaRPr>
          </a:p>
          <a:p>
            <a:pPr lvl="1" rtl="0" fontAlgn="ctr"/>
            <a:r>
              <a:rPr lang="en-US" sz="900" b="1" kern="1200" dirty="0">
                <a:solidFill>
                  <a:schemeClr val="tx1"/>
                </a:solidFill>
                <a:effectLst/>
                <a:latin typeface="Segoe UI Light" pitchFamily="34" charset="0"/>
                <a:ea typeface="+mn-ea"/>
                <a:cs typeface="+mn-cs"/>
              </a:rPr>
              <a:t>What tools do you use today? GitHub?</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652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4831EE-4009-400A-9905-9F6128956EC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007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26836" rtl="0" eaLnBrk="1" fontAlgn="auto" latinLnBrk="0" hangingPunct="1">
              <a:lnSpc>
                <a:spcPct val="100000"/>
              </a:lnSpc>
              <a:spcBef>
                <a:spcPts val="0"/>
              </a:spcBef>
              <a:spcAft>
                <a:spcPts val="0"/>
              </a:spcAft>
              <a:buClrTx/>
              <a:buSzTx/>
              <a:buFontTx/>
              <a:buNone/>
              <a:tabLst/>
              <a:defRPr/>
            </a:pPr>
            <a:fld id="{3C7802A6-26F0-47E6-AEF7-3E8AC91AACF8}"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26836"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5887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Our analysis shows that high performers do significantly less manual work across all vectors, spend more time doing new work, and spend less time remediating security issues or defects than their low-performing counterparts. Because they build quality in, they spend less time fixing problems downstream, freeing up more time to do value-add work.</a:t>
            </a:r>
          </a:p>
          <a:p>
            <a:r>
              <a:rPr lang="en-US" b="0" dirty="0"/>
              <a:t>(Page 27). </a:t>
            </a:r>
          </a:p>
          <a:p>
            <a:endParaRPr lang="en-US" b="0" dirty="0"/>
          </a:p>
          <a:p>
            <a:r>
              <a:rPr lang="en-US" b="1" dirty="0"/>
              <a:t>High performers are twice as likely to exceed organizational performance goals as low performers: profitability, productivity, market share, number of customers.</a:t>
            </a:r>
          </a:p>
          <a:p>
            <a:r>
              <a:rPr lang="en-US" b="1" dirty="0"/>
              <a:t>(Page 24). </a:t>
            </a:r>
          </a:p>
          <a:p>
            <a:endParaRPr lang="en-US" dirty="0"/>
          </a:p>
          <a:p>
            <a:r>
              <a:rPr lang="en-US" dirty="0"/>
              <a:t>We’ve found that these benefits and results apply equally to all organizations, regardless of their industry vertical.</a:t>
            </a:r>
          </a:p>
          <a:p>
            <a:r>
              <a:rPr lang="en-US" dirty="0"/>
              <a:t>(Page 3). </a:t>
            </a:r>
          </a:p>
          <a:p>
            <a:endParaRPr lang="en-US" dirty="0"/>
          </a:p>
          <a:p>
            <a:r>
              <a:rPr lang="en-US" dirty="0"/>
              <a:t>Our analysis shows that any team in any industry, whether subject to a high degree of regulatory compliance or not—across all industry verticals—has the ability to achieve a high degree of software delivery performance.</a:t>
            </a:r>
          </a:p>
          <a:p>
            <a:r>
              <a:rPr lang="en-US" dirty="0"/>
              <a:t>(Page 11). </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456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u="sng" kern="1200" dirty="0">
                <a:solidFill>
                  <a:schemeClr val="tx1"/>
                </a:solidFill>
                <a:effectLst/>
                <a:latin typeface="Segoe UI Light" pitchFamily="34" charset="0"/>
                <a:ea typeface="+mn-ea"/>
                <a:cs typeface="+mn-cs"/>
                <a:hlinkClick r:id="rId3"/>
              </a:rPr>
              <a:t>https://itrevolution.com/book/accelerate/</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1/24/2019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0179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1/24/2019 7:03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00017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8.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descr="A sky view looking up at the camera&#10;&#10;Description generated with high confidence">
            <a:extLst>
              <a:ext uri="{FF2B5EF4-FFF2-40B4-BE49-F238E27FC236}">
                <a16:creationId xmlns:a16="http://schemas.microsoft.com/office/drawing/2014/main" id="{B69EC0C5-BEFF-4850-9B89-186D19C66F30}"/>
              </a:ext>
            </a:extLst>
          </p:cNvPr>
          <p:cNvPicPr>
            <a:picLocks noChangeAspect="1"/>
          </p:cNvPicPr>
          <p:nvPr userDrawn="1"/>
        </p:nvPicPr>
        <p:blipFill>
          <a:blip r:embed="rId2"/>
          <a:stretch>
            <a:fillRect/>
          </a:stretch>
        </p:blipFill>
        <p:spPr>
          <a:xfrm>
            <a:off x="0" y="338"/>
            <a:ext cx="12192000" cy="6857323"/>
          </a:xfrm>
          <a:prstGeom prst="rect">
            <a:avLst/>
          </a:prstGeom>
        </p:spPr>
      </p:pic>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4899085C-4B16-41A5-A2CB-5D4798A0322E}"/>
              </a:ext>
            </a:extLst>
          </p:cNvPr>
          <p:cNvSpPr/>
          <p:nvPr userDrawn="1"/>
        </p:nvSpPr>
        <p:spPr bwMode="white">
          <a:xfrm>
            <a:off x="9574277" y="4399863"/>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14236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70591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4079995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7076009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65799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609962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967927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Overview 2">
    <p:spTree>
      <p:nvGrpSpPr>
        <p:cNvPr id="1" name=""/>
        <p:cNvGrpSpPr/>
        <p:nvPr/>
      </p:nvGrpSpPr>
      <p:grpSpPr>
        <a:xfrm>
          <a:off x="0" y="0"/>
          <a:ext cx="0" cy="0"/>
          <a:chOff x="0" y="0"/>
          <a:chExt cx="0" cy="0"/>
        </a:xfrm>
      </p:grpSpPr>
      <p:sp>
        <p:nvSpPr>
          <p:cNvPr id="5" name="Oval 14">
            <a:extLst>
              <a:ext uri="{FF2B5EF4-FFF2-40B4-BE49-F238E27FC236}">
                <a16:creationId xmlns:a16="http://schemas.microsoft.com/office/drawing/2014/main" id="{6D7B0B18-89CF-4841-953C-B45CD5272B6B}"/>
              </a:ext>
            </a:extLst>
          </p:cNvPr>
          <p:cNvSpPr/>
          <p:nvPr userDrawn="1"/>
        </p:nvSpPr>
        <p:spPr>
          <a:xfrm>
            <a:off x="825945" y="1184026"/>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6" name="Arc 15">
            <a:extLst>
              <a:ext uri="{FF2B5EF4-FFF2-40B4-BE49-F238E27FC236}">
                <a16:creationId xmlns:a16="http://schemas.microsoft.com/office/drawing/2014/main" id="{65DC695A-3EDE-41BA-9220-0F5F46D213D8}"/>
              </a:ext>
            </a:extLst>
          </p:cNvPr>
          <p:cNvSpPr/>
          <p:nvPr/>
        </p:nvSpPr>
        <p:spPr bwMode="auto">
          <a:xfrm>
            <a:off x="811338" y="1168578"/>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23" name="Text Placeholder 34">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825945" y="2560321"/>
            <a:ext cx="2423159"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sz="1598">
                <a:solidFill>
                  <a:schemeClr val="bg1"/>
                </a:solidFill>
                <a:latin typeface="Segoe UI Semibold" panose="020B0702040204020203" pitchFamily="34" charset="0"/>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14" name="Picture Placeholder 13"/>
          <p:cNvSpPr>
            <a:spLocks noGrp="1"/>
          </p:cNvSpPr>
          <p:nvPr userDrawn="1">
            <p:ph type="pic" sz="quarter" idx="24" hasCustomPrompt="1"/>
          </p:nvPr>
        </p:nvSpPr>
        <p:spPr>
          <a:xfrm>
            <a:off x="-21337" y="3659011"/>
            <a:ext cx="12192000" cy="422477"/>
          </a:xfrm>
          <a:prstGeom prst="rect">
            <a:avLst/>
          </a:prstGeom>
        </p:spPr>
        <p:txBody>
          <a:bodyPr/>
          <a:lstStyle>
            <a:lvl1pPr marL="0" indent="0">
              <a:buNone/>
              <a:defRPr/>
            </a:lvl1pPr>
          </a:lstStyle>
          <a:p>
            <a:r>
              <a:rPr lang="en-US"/>
              <a:t>Tap to insert photo or illustration</a:t>
            </a:r>
          </a:p>
        </p:txBody>
      </p:sp>
      <p:sp>
        <p:nvSpPr>
          <p:cNvPr id="37" name="Arc 15">
            <a:extLst>
              <a:ext uri="{FF2B5EF4-FFF2-40B4-BE49-F238E27FC236}">
                <a16:creationId xmlns:a16="http://schemas.microsoft.com/office/drawing/2014/main" id="{65DC695A-3EDE-41BA-9220-0F5F46D213D8}"/>
              </a:ext>
            </a:extLst>
          </p:cNvPr>
          <p:cNvSpPr/>
          <p:nvPr/>
        </p:nvSpPr>
        <p:spPr bwMode="auto">
          <a:xfrm>
            <a:off x="4926975" y="1168578"/>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48" name="Text Placeholder 7"/>
          <p:cNvSpPr>
            <a:spLocks noGrp="1"/>
          </p:cNvSpPr>
          <p:nvPr userDrawn="1">
            <p:ph type="body" sz="quarter" idx="19" hasCustomPrompt="1"/>
          </p:nvPr>
        </p:nvSpPr>
        <p:spPr>
          <a:xfrm>
            <a:off x="1024381" y="1555890"/>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1</a:t>
            </a:r>
          </a:p>
        </p:txBody>
      </p:sp>
      <p:sp>
        <p:nvSpPr>
          <p:cNvPr id="49" name="Title 1">
            <a:extLst>
              <a:ext uri="{FF2B5EF4-FFF2-40B4-BE49-F238E27FC236}">
                <a16:creationId xmlns:a16="http://schemas.microsoft.com/office/drawing/2014/main" id="{62A23E9A-D633-4922-9865-01F536EF3D42}"/>
              </a:ext>
            </a:extLst>
          </p:cNvPr>
          <p:cNvSpPr>
            <a:spLocks noGrp="1"/>
          </p:cNvSpPr>
          <p:nvPr>
            <p:ph type="title" hasCustomPrompt="1"/>
          </p:nvPr>
        </p:nvSpPr>
        <p:spPr>
          <a:xfrm>
            <a:off x="588263" y="457200"/>
            <a:ext cx="10972800" cy="553998"/>
          </a:xfrm>
          <a:prstGeom prst="rect">
            <a:avLst/>
          </a:prstGeom>
        </p:spPr>
        <p:txBody>
          <a:bodyPr/>
          <a:lstStyle>
            <a:lvl1pPr>
              <a:defRPr baseline="0"/>
            </a:lvl1pPr>
          </a:lstStyle>
          <a:p>
            <a:r>
              <a:rPr lang="en-US"/>
              <a:t>Overview</a:t>
            </a:r>
          </a:p>
        </p:txBody>
      </p:sp>
      <p:sp>
        <p:nvSpPr>
          <p:cNvPr id="50" name="Oval 14">
            <a:extLst>
              <a:ext uri="{FF2B5EF4-FFF2-40B4-BE49-F238E27FC236}">
                <a16:creationId xmlns:a16="http://schemas.microsoft.com/office/drawing/2014/main" id="{6D7B0B18-89CF-4841-953C-B45CD5272B6B}"/>
              </a:ext>
            </a:extLst>
          </p:cNvPr>
          <p:cNvSpPr/>
          <p:nvPr userDrawn="1"/>
        </p:nvSpPr>
        <p:spPr>
          <a:xfrm>
            <a:off x="4874429" y="1165861"/>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51" name="Arc 15">
            <a:extLst>
              <a:ext uri="{FF2B5EF4-FFF2-40B4-BE49-F238E27FC236}">
                <a16:creationId xmlns:a16="http://schemas.microsoft.com/office/drawing/2014/main" id="{65DC695A-3EDE-41BA-9220-0F5F46D213D8}"/>
              </a:ext>
            </a:extLst>
          </p:cNvPr>
          <p:cNvSpPr/>
          <p:nvPr userDrawn="1"/>
        </p:nvSpPr>
        <p:spPr bwMode="auto">
          <a:xfrm>
            <a:off x="4866649" y="1171581"/>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2" name="Text Placeholder 34">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874429" y="2537461"/>
            <a:ext cx="2423160"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598"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53" name="Text Placeholder 7"/>
          <p:cNvSpPr>
            <a:spLocks noGrp="1"/>
          </p:cNvSpPr>
          <p:nvPr>
            <p:ph type="body" sz="quarter" idx="26" hasCustomPrompt="1"/>
          </p:nvPr>
        </p:nvSpPr>
        <p:spPr>
          <a:xfrm>
            <a:off x="5090160" y="1600201"/>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2</a:t>
            </a:r>
          </a:p>
        </p:txBody>
      </p:sp>
      <p:sp>
        <p:nvSpPr>
          <p:cNvPr id="54" name="Oval 14">
            <a:extLst>
              <a:ext uri="{FF2B5EF4-FFF2-40B4-BE49-F238E27FC236}">
                <a16:creationId xmlns:a16="http://schemas.microsoft.com/office/drawing/2014/main" id="{6D7B0B18-89CF-4841-953C-B45CD5272B6B}"/>
              </a:ext>
            </a:extLst>
          </p:cNvPr>
          <p:cNvSpPr/>
          <p:nvPr userDrawn="1"/>
        </p:nvSpPr>
        <p:spPr>
          <a:xfrm>
            <a:off x="8921960" y="1165861"/>
            <a:ext cx="2423160" cy="2377439"/>
          </a:xfrm>
          <a:prstGeom prst="rect">
            <a:avLst/>
          </a:prstGeom>
          <a:solidFill>
            <a:schemeClr val="accent1">
              <a:alpha val="80000"/>
            </a:schemeClr>
          </a:solidFill>
          <a:ln>
            <a:noFill/>
          </a:ln>
        </p:spPr>
        <p:txBody>
          <a:bodyPr wrap="none" lIns="0" tIns="0" rIns="0" bIns="0" anchor="ctr">
            <a:noAutofit/>
          </a:bodyPr>
          <a:lstStyle/>
          <a:p>
            <a:pPr marL="7771" indent="-7771" algn="ctr" defTabSz="913205">
              <a:lnSpc>
                <a:spcPct val="90000"/>
              </a:lnSpc>
            </a:pPr>
            <a:endParaRPr lang="en-US" sz="4307">
              <a:solidFill>
                <a:srgbClr val="FFFFFF"/>
              </a:solidFill>
              <a:latin typeface="Segoe UI Semilight" panose="020B0402040204020203" pitchFamily="34" charset="0"/>
              <a:cs typeface="Segoe UI Semilight" panose="020B0402040204020203" pitchFamily="34" charset="0"/>
            </a:endParaRPr>
          </a:p>
        </p:txBody>
      </p:sp>
      <p:sp>
        <p:nvSpPr>
          <p:cNvPr id="55" name="Arc 15">
            <a:extLst>
              <a:ext uri="{FF2B5EF4-FFF2-40B4-BE49-F238E27FC236}">
                <a16:creationId xmlns:a16="http://schemas.microsoft.com/office/drawing/2014/main" id="{65DC695A-3EDE-41BA-9220-0F5F46D213D8}"/>
              </a:ext>
            </a:extLst>
          </p:cNvPr>
          <p:cNvSpPr/>
          <p:nvPr userDrawn="1"/>
        </p:nvSpPr>
        <p:spPr bwMode="auto">
          <a:xfrm>
            <a:off x="8921960" y="1174585"/>
            <a:ext cx="2437766" cy="24377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IN" sz="235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Text Placeholder 34">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929739" y="2537461"/>
            <a:ext cx="2423158" cy="914400"/>
          </a:xfrm>
          <a:prstGeom prst="rect">
            <a:avLst/>
          </a:prstGeom>
        </p:spPr>
        <p:txBody>
          <a:bodyPr lIns="91440" tIns="91440" rIns="91440" bIns="91440" anchor="t" anchorCtr="0">
            <a:noAutofit/>
          </a:bodyPr>
          <a:lstStyle>
            <a:lvl1pPr marL="0" indent="0" algn="ctr">
              <a:buFont typeface="Arial" panose="020B0604020202020204" pitchFamily="34" charset="0"/>
              <a:buNone/>
              <a:defRPr lang="en-US" sz="1598" kern="1200" spc="0" baseline="0" dirty="0">
                <a:solidFill>
                  <a:schemeClr val="bg1"/>
                </a:solidFill>
                <a:latin typeface="Segoe UI Semibold" panose="020B0702040204020203" pitchFamily="34" charset="0"/>
                <a:ea typeface="+mn-ea"/>
                <a:cs typeface="Segoe UI Semibold" panose="020B0702040204020203" pitchFamily="34" charset="0"/>
              </a:defRPr>
            </a:lvl1pPr>
            <a:lvl2pPr>
              <a:defRPr sz="1598">
                <a:latin typeface="+mn-lt"/>
              </a:defRPr>
            </a:lvl2pPr>
            <a:lvl3pPr>
              <a:defRPr sz="1598">
                <a:latin typeface="+mn-lt"/>
              </a:defRPr>
            </a:lvl3pPr>
            <a:lvl4pPr>
              <a:defRPr sz="1598">
                <a:latin typeface="+mn-lt"/>
              </a:defRPr>
            </a:lvl4pPr>
            <a:lvl5pPr>
              <a:defRPr sz="1598">
                <a:latin typeface="+mn-lt"/>
              </a:defRPr>
            </a:lvl5pPr>
          </a:lstStyle>
          <a:p>
            <a:pPr lvl="0"/>
            <a:r>
              <a:rPr lang="en-US"/>
              <a:t>Lorem ipsum dolor sit </a:t>
            </a:r>
            <a:r>
              <a:rPr lang="en-US" err="1"/>
              <a:t>amet</a:t>
            </a:r>
            <a:endParaRPr lang="en-US"/>
          </a:p>
        </p:txBody>
      </p:sp>
      <p:sp>
        <p:nvSpPr>
          <p:cNvPr id="57" name="Text Placeholder 7"/>
          <p:cNvSpPr>
            <a:spLocks noGrp="1"/>
          </p:cNvSpPr>
          <p:nvPr>
            <p:ph type="body" sz="quarter" idx="28" hasCustomPrompt="1"/>
          </p:nvPr>
        </p:nvSpPr>
        <p:spPr>
          <a:xfrm>
            <a:off x="9135003" y="1600201"/>
            <a:ext cx="2011680" cy="731520"/>
          </a:xfrm>
          <a:prstGeom prst="rect">
            <a:avLst/>
          </a:prstGeom>
        </p:spPr>
        <p:txBody>
          <a:bodyPr anchor="ctr"/>
          <a:lstStyle>
            <a:lvl1pPr marL="0" indent="0" algn="ctr">
              <a:buNone/>
              <a:defRPr sz="4794">
                <a:solidFill>
                  <a:schemeClr val="bg1"/>
                </a:solidFill>
                <a:latin typeface="+mj-lt"/>
              </a:defRPr>
            </a:lvl1pPr>
            <a:lvl2pPr>
              <a:defRPr sz="4794">
                <a:latin typeface="+mj-lt"/>
              </a:defRPr>
            </a:lvl2pPr>
            <a:lvl3pPr>
              <a:defRPr sz="4794">
                <a:latin typeface="+mj-lt"/>
              </a:defRPr>
            </a:lvl3pPr>
            <a:lvl4pPr>
              <a:defRPr sz="4794">
                <a:latin typeface="+mj-lt"/>
              </a:defRPr>
            </a:lvl4pPr>
            <a:lvl5pPr>
              <a:defRPr sz="4794">
                <a:latin typeface="+mj-lt"/>
              </a:defRPr>
            </a:lvl5pPr>
          </a:lstStyle>
          <a:p>
            <a:pPr lvl="0"/>
            <a:r>
              <a:rPr lang="en-US"/>
              <a:t>3</a:t>
            </a:r>
          </a:p>
        </p:txBody>
      </p:sp>
    </p:spTree>
    <p:extLst>
      <p:ext uri="{BB962C8B-B14F-4D97-AF65-F5344CB8AC3E}">
        <p14:creationId xmlns:p14="http://schemas.microsoft.com/office/powerpoint/2010/main" val="970375930"/>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37056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9" y="1862946"/>
            <a:ext cx="4160897" cy="1270700"/>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9" y="3535542"/>
            <a:ext cx="4161341" cy="307777"/>
          </a:xfrm>
        </p:spPr>
        <p:txBody>
          <a:bodyPr/>
          <a:lstStyle>
            <a:lvl1pPr marL="0" indent="0">
              <a:buNone/>
              <a:defRPr sz="1999">
                <a:latin typeface="+mn-lt"/>
              </a:defRPr>
            </a:lvl1pPr>
            <a:lvl2pPr marL="228487" indent="0">
              <a:buNone/>
              <a:defRPr/>
            </a:lvl2pPr>
            <a:lvl3pPr marL="456976" indent="0">
              <a:buNone/>
              <a:defRPr/>
            </a:lvl3pPr>
            <a:lvl4pPr marL="661662" indent="0">
              <a:buNone/>
              <a:defRPr/>
            </a:lvl4pPr>
            <a:lvl5pPr marL="8552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8789312"/>
      </p:ext>
    </p:extLst>
  </p:cSld>
  <p:clrMapOvr>
    <a:masterClrMapping/>
  </p:clrMapOvr>
  <p:transition>
    <p:fade/>
  </p:transition>
  <p:extLst mod="1">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793650"/>
            <a:ext cx="4160897" cy="1270700"/>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1635900"/>
      </p:ext>
    </p:extLst>
  </p:cSld>
  <p:clrMapOvr>
    <a:masterClrMapping/>
  </p:clrMapOvr>
  <p:transition>
    <p:fade/>
  </p:transition>
  <p:extLst mod="1">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623907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a:t>Click to edit Master title style</a:t>
            </a:r>
          </a:p>
        </p:txBody>
      </p:sp>
      <p:sp>
        <p:nvSpPr>
          <p:cNvPr id="5" name="Text Placeholder 3"/>
          <p:cNvSpPr>
            <a:spLocks noGrp="1"/>
          </p:cNvSpPr>
          <p:nvPr>
            <p:ph type="body" sz="quarter" idx="13"/>
          </p:nvPr>
        </p:nvSpPr>
        <p:spPr>
          <a:xfrm>
            <a:off x="269241" y="1783454"/>
            <a:ext cx="11655840" cy="2286139"/>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81322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6A44-9354-43DE-996E-9453FD4D8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1DE76-658F-4586-A81A-D5C143F837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89D2FB-6DD1-44C9-B3E4-490DCCAC59EB}"/>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ED8049E5-EEEA-4F22-A8CC-DE9376C82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62581-4EA6-4C40-BED1-4981F30688C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124520831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100E-CB0F-4A99-BEFD-55E40D0A4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F2473-09F9-44AD-B1FD-D6DB5353CE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79436-674D-4951-BDB2-D8EB383A23E7}"/>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9B62159E-60DE-4169-B2F6-23B8008F0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155D3-1C89-4B7F-BFB8-F5B6DBF001CB}"/>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5250434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8AAF-EC19-49F3-9217-3F4753382B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2E75F7-42FE-408A-A08A-D76E3A06F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05C19F-E0DC-4E71-AC5A-B6644D6749B7}"/>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0D8305E8-123D-4193-A171-B7545B144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49949-4DB7-4E0B-8B5D-5839ABDEF10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42403963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6B30-215D-4BB4-B267-44F621BB3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EC1E19-A27F-45E4-825E-3A9B054F12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46AF6-B190-47E8-85C3-2CEDB8FCDA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BF2615-4041-4AE2-B90F-57AE653D3C83}"/>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6" name="Footer Placeholder 5">
            <a:extLst>
              <a:ext uri="{FF2B5EF4-FFF2-40B4-BE49-F238E27FC236}">
                <a16:creationId xmlns:a16="http://schemas.microsoft.com/office/drawing/2014/main" id="{DFAE23E8-7B91-44E4-A4B1-7F3FFB86D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EBC97-CC40-4124-85B0-E669DFD81919}"/>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5086907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AFE7-081E-40E4-8CD1-FFFA9A5C36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A7035B-52D2-4413-8B35-FD52818586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158780-394F-40AF-81E7-62E8454F0E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9E0F57-1270-411D-9795-6A868E3810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A26C3C-36BF-46E9-AE68-BCB56CA0D00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AF543D-AA2C-4B40-81FC-F4B07E08FB08}"/>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8" name="Footer Placeholder 7">
            <a:extLst>
              <a:ext uri="{FF2B5EF4-FFF2-40B4-BE49-F238E27FC236}">
                <a16:creationId xmlns:a16="http://schemas.microsoft.com/office/drawing/2014/main" id="{8202791A-094C-4E5B-9672-45516F9ABD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BCC979-8BD9-4F3C-A12A-61DF2DA17532}"/>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66732973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323C-D44A-4E6B-A560-D3F69AD3BC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311ADF-8CBE-4146-BD24-5B97B24961D3}"/>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4" name="Footer Placeholder 3">
            <a:extLst>
              <a:ext uri="{FF2B5EF4-FFF2-40B4-BE49-F238E27FC236}">
                <a16:creationId xmlns:a16="http://schemas.microsoft.com/office/drawing/2014/main" id="{CE712860-642F-4599-B7D6-B3DFE16BD0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7D00A3-F6FA-4499-9248-EBF93284208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17373259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87D060-1B9F-4BC1-B3F8-CA0676A52A3A}"/>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3" name="Footer Placeholder 2">
            <a:extLst>
              <a:ext uri="{FF2B5EF4-FFF2-40B4-BE49-F238E27FC236}">
                <a16:creationId xmlns:a16="http://schemas.microsoft.com/office/drawing/2014/main" id="{6EC98968-4A41-4211-A75B-31A107D0DC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95D70-9CED-4C87-AFC5-87FBEE2DBC57}"/>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6616827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35B6-C0FB-443D-967D-73D3E0B1C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B1A86E-20B1-42A6-B73C-B7340AEF9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74C8AD-915D-4EC6-8852-838F35F75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8C6A8-4020-46EB-9FC2-53F404050D24}"/>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6" name="Footer Placeholder 5">
            <a:extLst>
              <a:ext uri="{FF2B5EF4-FFF2-40B4-BE49-F238E27FC236}">
                <a16:creationId xmlns:a16="http://schemas.microsoft.com/office/drawing/2014/main" id="{644671C4-6111-4306-92AA-9F23533A7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F1BB0-7656-48C8-8DEB-CE18D1070201}"/>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19998484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37B1-A053-4E76-9D14-4EAD5D4F6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D27BF0-FF00-4A3B-8C31-94B477B1E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9B9987-427F-4BF5-A1E2-CD90CAE3E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EFF5DD-562F-4587-8074-66B2D7DE4DBB}"/>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6" name="Footer Placeholder 5">
            <a:extLst>
              <a:ext uri="{FF2B5EF4-FFF2-40B4-BE49-F238E27FC236}">
                <a16:creationId xmlns:a16="http://schemas.microsoft.com/office/drawing/2014/main" id="{FC9ED05A-3D02-452E-8968-4CCD17088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0672E-1014-4C89-9E59-D1CB649F50D0}"/>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41038257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0789-E499-460F-8E4C-44F81EB57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5B44D-C3DD-4C1E-B360-23B7D78348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7EAEA-1DFB-4CF8-BFAB-94FFAF106D82}"/>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2E62BDC3-4B38-422D-8949-C4C62633A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9EE3-ECB2-4498-A4D2-52D4483B7194}"/>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26127166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CEECC-7857-48CF-A29A-601A182F4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0792-5D7A-4BB1-8A45-8D263B7B1E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C9E56-2F68-47EC-BA1D-660F952741D0}"/>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633E3EE5-A4F3-4992-B5BA-7EA73488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BB922-6152-46F9-8923-6E2F1B7D55E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48987252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9"/>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5" y="4476335"/>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1557568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541388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4118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704955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26891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99444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555379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1018107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891179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5252330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8360320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721685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018953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3164170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9367567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545960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46759419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9388847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spTree>
    <p:extLst>
      <p:ext uri="{BB962C8B-B14F-4D97-AF65-F5344CB8AC3E}">
        <p14:creationId xmlns:p14="http://schemas.microsoft.com/office/powerpoint/2010/main" val="267270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59884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957737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863862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2619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63814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749074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94483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6977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0754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Only - Dark">
    <p:bg>
      <p:bgPr>
        <a:solidFill>
          <a:srgbClr val="24242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572126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366634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3287542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56360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913830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973840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62958185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8409660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2608123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8115609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7089848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4103295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65860381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59191492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9474855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90615237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16953209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85744716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38853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15208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093994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678291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25619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050250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501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5361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837580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273265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6364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807923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2625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800466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763771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172885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886294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49906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0683568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57265416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91216609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4571343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5608820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7274946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2242081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7955656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34196441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10518591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7033003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5373093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2434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3692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049943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632633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72643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745740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image" Target="../media/image11.emf"/><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image" Target="../media/image11.emf"/><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image" Target="../media/image10.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image" Target="../media/image11.emf"/><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image" Target="../media/image10.png"/><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theme" Target="../theme/theme4.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theme" Target="../theme/theme5.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82986924"/>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 id="2147484759" r:id="rId28"/>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867402923"/>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49260900"/>
      </p:ext>
    </p:extLst>
  </p:cSld>
  <p:clrMap bg1="lt1" tx1="dk1" bg2="lt2" tx2="dk2" accent1="accent1" accent2="accent2" accent3="accent3" accent4="accent4" accent5="accent5" accent6="accent6" hlink="hlink" folHlink="folHlink"/>
  <p:sldLayoutIdLst>
    <p:sldLayoutId id="2147484908" r:id="rId1"/>
    <p:sldLayoutId id="2147484909" r:id="rId2"/>
    <p:sldLayoutId id="2147484910" r:id="rId3"/>
    <p:sldLayoutId id="2147484911" r:id="rId4"/>
    <p:sldLayoutId id="2147484912" r:id="rId5"/>
    <p:sldLayoutId id="2147484913" r:id="rId6"/>
    <p:sldLayoutId id="2147484914" r:id="rId7"/>
    <p:sldLayoutId id="2147484915" r:id="rId8"/>
    <p:sldLayoutId id="2147484916" r:id="rId9"/>
    <p:sldLayoutId id="2147484917" r:id="rId10"/>
    <p:sldLayoutId id="2147484918" r:id="rId11"/>
    <p:sldLayoutId id="2147484919" r:id="rId12"/>
    <p:sldLayoutId id="2147484920" r:id="rId13"/>
    <p:sldLayoutId id="2147484921" r:id="rId14"/>
    <p:sldLayoutId id="2147484922" r:id="rId15"/>
    <p:sldLayoutId id="2147484923" r:id="rId16"/>
    <p:sldLayoutId id="2147484924" r:id="rId17"/>
    <p:sldLayoutId id="2147484925" r:id="rId18"/>
    <p:sldLayoutId id="2147484926" r:id="rId19"/>
    <p:sldLayoutId id="2147484927" r:id="rId20"/>
    <p:sldLayoutId id="2147484928" r:id="rId21"/>
    <p:sldLayoutId id="2147484929" r:id="rId22"/>
    <p:sldLayoutId id="2147484930" r:id="rId23"/>
    <p:sldLayoutId id="2147484931" r:id="rId24"/>
    <p:sldLayoutId id="2147484932" r:id="rId25"/>
    <p:sldLayoutId id="2147484933" r:id="rId26"/>
    <p:sldLayoutId id="2147484934" r:id="rId27"/>
    <p:sldLayoutId id="2147484935" r:id="rId28"/>
    <p:sldLayoutId id="2147484936" r:id="rId29"/>
    <p:sldLayoutId id="2147484937" r:id="rId30"/>
    <p:sldLayoutId id="2147484938" r:id="rId31"/>
    <p:sldLayoutId id="2147484939" r:id="rId32"/>
    <p:sldLayoutId id="2147484940" r:id="rId33"/>
    <p:sldLayoutId id="2147484941" r:id="rId34"/>
    <p:sldLayoutId id="2147484942" r:id="rId35"/>
    <p:sldLayoutId id="2147484943" r:id="rId36"/>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E12530-DCB4-4949-977D-7D15CC2A5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8183E0-2EC9-4740-85CF-183016321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A4395-236E-4C4B-8F94-2E247D6F5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59281676-0DCF-4317-9D18-65D33FB45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08573E-340B-4BB0-B6E0-4882DE7AB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CEBDB-E440-4D2C-93AA-F88DA92F7A64}" type="slidenum">
              <a:rPr lang="en-US" smtClean="0"/>
              <a:t>‹#›</a:t>
            </a:fld>
            <a:endParaRPr lang="en-US"/>
          </a:p>
        </p:txBody>
      </p:sp>
    </p:spTree>
    <p:extLst>
      <p:ext uri="{BB962C8B-B14F-4D97-AF65-F5344CB8AC3E}">
        <p14:creationId xmlns:p14="http://schemas.microsoft.com/office/powerpoint/2010/main" val="99881898"/>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ka.ms/mkedevdays" TargetMode="External"/><Relationship Id="rId2" Type="http://schemas.openxmlformats.org/officeDocument/2006/relationships/notesSlide" Target="../notesSlides/notesSlide1.xml"/><Relationship Id="rId1" Type="http://schemas.openxmlformats.org/officeDocument/2006/relationships/slideLayout" Target="../slideLayouts/slideLayout124.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05.xml"/><Relationship Id="rId4" Type="http://schemas.openxmlformats.org/officeDocument/2006/relationships/hyperlink" Target="https://itrevolution.com/book/accelerat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6.png"/><Relationship Id="rId21" Type="http://schemas.openxmlformats.org/officeDocument/2006/relationships/image" Target="../media/image59.png"/><Relationship Id="rId7" Type="http://schemas.openxmlformats.org/officeDocument/2006/relationships/image" Target="../media/image48.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43.xml"/><Relationship Id="rId6" Type="http://schemas.openxmlformats.org/officeDocument/2006/relationships/image" Target="../media/image47.png"/><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53.png"/><Relationship Id="rId23" Type="http://schemas.openxmlformats.org/officeDocument/2006/relationships/image" Target="../media/image61.svg"/><Relationship Id="rId10" Type="http://schemas.openxmlformats.org/officeDocument/2006/relationships/image" Target="../media/image44.png"/><Relationship Id="rId19" Type="http://schemas.openxmlformats.org/officeDocument/2006/relationships/image" Target="../media/image57.png"/><Relationship Id="rId4" Type="http://schemas.openxmlformats.org/officeDocument/2006/relationships/image" Target="../media/image43.png"/><Relationship Id="rId9" Type="http://schemas.openxmlformats.org/officeDocument/2006/relationships/image" Target="../media/image42.png"/><Relationship Id="rId14" Type="http://schemas.openxmlformats.org/officeDocument/2006/relationships/image" Target="../media/image52.png"/><Relationship Id="rId22"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marketplace.visualstudio.com/azuredevops" TargetMode="Externa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jp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12.xml"/><Relationship Id="rId16" Type="http://schemas.openxmlformats.org/officeDocument/2006/relationships/image" Target="../media/image76.png"/><Relationship Id="rId1" Type="http://schemas.openxmlformats.org/officeDocument/2006/relationships/slideLayout" Target="../slideLayouts/slideLayout27.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83.pn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s>
</file>

<file path=ppt/slides/_rels/slide1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0.png"/><Relationship Id="rId7" Type="http://schemas.openxmlformats.org/officeDocument/2006/relationships/image" Target="../media/image91.svg"/><Relationship Id="rId2" Type="http://schemas.openxmlformats.org/officeDocument/2006/relationships/notesSlide" Target="../notesSlides/notesSlide15.xml"/><Relationship Id="rId1" Type="http://schemas.openxmlformats.org/officeDocument/2006/relationships/slideLayout" Target="../slideLayouts/slideLayout35.xml"/><Relationship Id="rId6" Type="http://schemas.openxmlformats.org/officeDocument/2006/relationships/image" Target="../media/image90.png"/><Relationship Id="rId5" Type="http://schemas.openxmlformats.org/officeDocument/2006/relationships/image" Target="../media/image8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0.png"/><Relationship Id="rId7" Type="http://schemas.openxmlformats.org/officeDocument/2006/relationships/image" Target="../media/image91.svg"/><Relationship Id="rId12"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90.png"/><Relationship Id="rId11" Type="http://schemas.openxmlformats.org/officeDocument/2006/relationships/image" Target="../media/image96.svg"/><Relationship Id="rId5" Type="http://schemas.openxmlformats.org/officeDocument/2006/relationships/image" Target="../media/image89.svg"/><Relationship Id="rId10" Type="http://schemas.openxmlformats.org/officeDocument/2006/relationships/image" Target="../media/image95.png"/><Relationship Id="rId4" Type="http://schemas.openxmlformats.org/officeDocument/2006/relationships/image" Target="../media/image88.png"/><Relationship Id="rId9" Type="http://schemas.openxmlformats.org/officeDocument/2006/relationships/image" Target="../media/image9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35.xml"/><Relationship Id="rId6" Type="http://schemas.microsoft.com/office/2007/relationships/hdphoto" Target="../media/hdphoto4.wdp"/><Relationship Id="rId5" Type="http://schemas.openxmlformats.org/officeDocument/2006/relationships/image" Target="../media/image98.png"/><Relationship Id="rId10" Type="http://schemas.openxmlformats.org/officeDocument/2006/relationships/image" Target="../media/image102.svg"/><Relationship Id="rId4" Type="http://schemas.openxmlformats.org/officeDocument/2006/relationships/image" Target="../media/image80.png"/><Relationship Id="rId9" Type="http://schemas.openxmlformats.org/officeDocument/2006/relationships/image" Target="../media/image101.png"/></Relationships>
</file>

<file path=ppt/slides/_rels/slide2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0.png"/><Relationship Id="rId7" Type="http://schemas.openxmlformats.org/officeDocument/2006/relationships/image" Target="../media/image106.sv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105.pn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22.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113.sv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svg"/><Relationship Id="rId9" Type="http://schemas.openxmlformats.org/officeDocument/2006/relationships/image" Target="../media/image80.png"/></Relationships>
</file>

<file path=ppt/slides/_rels/slide2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80.png"/><Relationship Id="rId7" Type="http://schemas.openxmlformats.org/officeDocument/2006/relationships/image" Target="../media/image120.svg"/><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image" Target="../media/image119.pn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svg"/></Relationships>
</file>

<file path=ppt/slides/_rels/slide2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43.xml"/><Relationship Id="rId5" Type="http://schemas.openxmlformats.org/officeDocument/2006/relationships/hyperlink" Target="https://docs.microsoft.com/en-us/azure/devops-project/" TargetMode="External"/><Relationship Id="rId4" Type="http://schemas.openxmlformats.org/officeDocument/2006/relationships/image" Target="../media/image125.png"/></Relationships>
</file>

<file path=ppt/slides/_rels/slide25.xml.rels><?xml version="1.0" encoding="UTF-8" standalone="yes"?>
<Relationships xmlns="http://schemas.openxmlformats.org/package/2006/relationships"><Relationship Id="rId8" Type="http://schemas.openxmlformats.org/officeDocument/2006/relationships/image" Target="../media/image131.svg"/><Relationship Id="rId13" Type="http://schemas.openxmlformats.org/officeDocument/2006/relationships/image" Target="../media/image43.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svg"/><Relationship Id="rId17" Type="http://schemas.openxmlformats.org/officeDocument/2006/relationships/image" Target="../media/image42.png"/><Relationship Id="rId2" Type="http://schemas.openxmlformats.org/officeDocument/2006/relationships/notesSlide" Target="../notesSlides/notesSlide22.xml"/><Relationship Id="rId16" Type="http://schemas.openxmlformats.org/officeDocument/2006/relationships/image" Target="../media/image45.png"/><Relationship Id="rId1" Type="http://schemas.openxmlformats.org/officeDocument/2006/relationships/slideLayout" Target="../slideLayouts/slideLayout38.xml"/><Relationship Id="rId6" Type="http://schemas.openxmlformats.org/officeDocument/2006/relationships/image" Target="../media/image129.sv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41.png"/><Relationship Id="rId10" Type="http://schemas.openxmlformats.org/officeDocument/2006/relationships/image" Target="../media/image133.svg"/><Relationship Id="rId4" Type="http://schemas.openxmlformats.org/officeDocument/2006/relationships/image" Target="../media/image127.svg"/><Relationship Id="rId9" Type="http://schemas.openxmlformats.org/officeDocument/2006/relationships/image" Target="../media/image132.png"/><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png"/><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2" Type="http://schemas.openxmlformats.org/officeDocument/2006/relationships/hyperlink" Target="https://azure.microsoft.com/en-us/pricing/details/devops/azure-devops-services/" TargetMode="Externa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43.xml"/><Relationship Id="rId5" Type="http://schemas.openxmlformats.org/officeDocument/2006/relationships/hyperlink" Target="https://azure.microsoft.com/en-us/Services/DevOps/Compare-Features" TargetMode="External"/><Relationship Id="rId4" Type="http://schemas.openxmlformats.org/officeDocument/2006/relationships/image" Target="../media/image125.png"/></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visualstudio/subscriptions/vs-azure-devops" TargetMode="Externa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45.xml"/><Relationship Id="rId1" Type="http://schemas.openxmlformats.org/officeDocument/2006/relationships/video" Target="https://www.youtube.com/embed/LOJbM0aXZp0"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43.xml"/><Relationship Id="rId5" Type="http://schemas.openxmlformats.org/officeDocument/2006/relationships/hyperlink" Target="https://www.azuredevopslabs.com/" TargetMode="External"/><Relationship Id="rId4"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hyperlink" Target="https://docs.microsoft.com/en-us/Azure/DevOps/User-Guide/ALM-DevOps-Features" TargetMode="External"/><Relationship Id="rId2" Type="http://schemas.openxmlformats.org/officeDocument/2006/relationships/notesSlide" Target="../notesSlides/notesSlide26.xml"/><Relationship Id="rId1" Type="http://schemas.openxmlformats.org/officeDocument/2006/relationships/slideLayout" Target="../slideLayouts/slideLayout43.xml"/><Relationship Id="rId6" Type="http://schemas.openxmlformats.org/officeDocument/2006/relationships/image" Target="../media/image125.png"/><Relationship Id="rId5" Type="http://schemas.openxmlformats.org/officeDocument/2006/relationships/hyperlink" Target="https://docs.microsoft.com/en-us/azure/devops/user-guide/services?view=vsts" TargetMode="External"/><Relationship Id="rId4" Type="http://schemas.openxmlformats.org/officeDocument/2006/relationships/hyperlink" Target="https://docs.microsoft.com/en-us/azure/devops/user-guide/concepts?view=vst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7.xml"/><Relationship Id="rId1" Type="http://schemas.openxmlformats.org/officeDocument/2006/relationships/slideLayout" Target="../slideLayouts/slideLayout43.xml"/><Relationship Id="rId5" Type="http://schemas.openxmlformats.org/officeDocument/2006/relationships/hyperlink" Target="https://docs.microsoft.com/en-us/azure/devops-project/" TargetMode="External"/><Relationship Id="rId4" Type="http://schemas.openxmlformats.org/officeDocument/2006/relationships/image" Target="../media/image125.png"/></Relationships>
</file>

<file path=ppt/slides/_rels/slide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8.xml"/><Relationship Id="rId1" Type="http://schemas.openxmlformats.org/officeDocument/2006/relationships/slideLayout" Target="../slideLayouts/slideLayout43.xml"/><Relationship Id="rId5" Type="http://schemas.openxmlformats.org/officeDocument/2006/relationships/hyperlink" Target="http://www.microsoft.com/Learn" TargetMode="External"/><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9.xml"/><Relationship Id="rId1" Type="http://schemas.openxmlformats.org/officeDocument/2006/relationships/slideLayout" Target="../slideLayouts/slideLayout43.xml"/><Relationship Id="rId5" Type="http://schemas.openxmlformats.org/officeDocument/2006/relationships/hyperlink" Target="https://docs.microsoft.com/en-us/Azure/#pivot=products&amp;panel=all" TargetMode="External"/><Relationship Id="rId4"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0.xml"/><Relationship Id="rId1" Type="http://schemas.openxmlformats.org/officeDocument/2006/relationships/slideLayout" Target="../slideLayouts/slideLayout43.xml"/><Relationship Id="rId5" Type="http://schemas.openxmlformats.org/officeDocument/2006/relationships/hyperlink" Target="http://aka.ms/DevOps" TargetMode="External"/><Relationship Id="rId4"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1.xml"/><Relationship Id="rId1" Type="http://schemas.openxmlformats.org/officeDocument/2006/relationships/slideLayout" Target="../slideLayouts/slideLayout43.xml"/><Relationship Id="rId5" Type="http://schemas.openxmlformats.org/officeDocument/2006/relationships/hyperlink" Target="http://aka.ms/DevOpsAtMicrosoft" TargetMode="External"/><Relationship Id="rId4" Type="http://schemas.openxmlformats.org/officeDocument/2006/relationships/image" Target="../media/image125.png"/></Relationships>
</file>

<file path=ppt/slides/_rels/slide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2.xml"/><Relationship Id="rId1" Type="http://schemas.openxmlformats.org/officeDocument/2006/relationships/slideLayout" Target="../slideLayouts/slideLayout43.xml"/><Relationship Id="rId5" Type="http://schemas.openxmlformats.org/officeDocument/2006/relationships/hyperlink" Target="https://www.youtube.com/channel/UC-ikyViYMM69joIAv7dlMsA" TargetMode="Externa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43.xml"/><Relationship Id="rId5" Type="http://schemas.openxmlformats.org/officeDocument/2006/relationships/hyperlink" Target="http://azuredevopspodcast.clear-measure.com/" TargetMode="External"/><Relationship Id="rId4" Type="http://schemas.openxmlformats.org/officeDocument/2006/relationships/image" Target="../media/image125.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43.xml"/><Relationship Id="rId5" Type="http://schemas.openxmlformats.org/officeDocument/2006/relationships/image" Target="../media/image125.png"/><Relationship Id="rId4" Type="http://schemas.openxmlformats.org/officeDocument/2006/relationships/hyperlink" Target="http://aka.ms/DavesEventList"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3.wdp"/><Relationship Id="rId3" Type="http://schemas.openxmlformats.org/officeDocument/2006/relationships/slideLayout" Target="../slideLayouts/slideLayout107.xml"/><Relationship Id="rId7" Type="http://schemas.openxmlformats.org/officeDocument/2006/relationships/image" Target="../media/image28.jpeg"/><Relationship Id="rId12" Type="http://schemas.openxmlformats.org/officeDocument/2006/relationships/image" Target="../media/image31.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7.emf"/><Relationship Id="rId11" Type="http://schemas.microsoft.com/office/2007/relationships/hdphoto" Target="../media/hdphoto2.wdp"/><Relationship Id="rId5" Type="http://schemas.openxmlformats.org/officeDocument/2006/relationships/oleObject" Target="../embeddings/oleObject1.bin"/><Relationship Id="rId10" Type="http://schemas.openxmlformats.org/officeDocument/2006/relationships/image" Target="../media/image30.png"/><Relationship Id="rId4" Type="http://schemas.openxmlformats.org/officeDocument/2006/relationships/notesSlide" Target="../notesSlides/notesSlide5.xml"/><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08.xml"/><Relationship Id="rId6" Type="http://schemas.openxmlformats.org/officeDocument/2006/relationships/image" Target="../media/image35.bin"/><Relationship Id="rId5" Type="http://schemas.openxmlformats.org/officeDocument/2006/relationships/image" Target="../media/image34.bin"/><Relationship Id="rId4" Type="http://schemas.openxmlformats.org/officeDocument/2006/relationships/image" Target="../media/image33.bin"/></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itrevolution.com/book/accelerate/" TargetMode="External"/><Relationship Id="rId2" Type="http://schemas.openxmlformats.org/officeDocument/2006/relationships/notesSlide" Target="../notesSlides/notesSlide7.xml"/><Relationship Id="rId1" Type="http://schemas.openxmlformats.org/officeDocument/2006/relationships/slideLayout" Target="../slideLayouts/slideLayout8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1961" b="0" i="0" u="none" strike="noStrike" kern="1200" cap="none" spc="0" normalizeH="0" baseline="0" noProof="0" err="1">
                <a:ln>
                  <a:noFill/>
                </a:ln>
                <a:solidFill>
                  <a:prstClr val="white"/>
                </a:solidFill>
                <a:effectLst/>
                <a:uLnTx/>
                <a:uFillTx/>
                <a:latin typeface="Calibri" panose="020F0502020204030204"/>
                <a:ea typeface="+mn-ea"/>
                <a:cs typeface="+mn-cs"/>
              </a:rPr>
              <a:t>Azuredevdays</a:t>
            </a: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7" y="137920"/>
            <a:ext cx="3842576" cy="61551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rPr>
              <a:t>Content: </a:t>
            </a:r>
            <a:r>
              <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aka.ms/</a:t>
            </a:r>
            <a:r>
              <a:rPr kumimoji="0" lang="en-US" sz="2353" b="0" i="0" u="none" strike="noStrike" kern="1200" cap="none" spc="0" normalizeH="0" baseline="0" noProof="0" dirty="0" err="1">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phldevdays</a:t>
            </a:r>
            <a:endPar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18990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A687-53D9-4F6A-AED1-A923F26BC568}"/>
              </a:ext>
            </a:extLst>
          </p:cNvPr>
          <p:cNvSpPr>
            <a:spLocks noGrp="1"/>
          </p:cNvSpPr>
          <p:nvPr>
            <p:ph type="title"/>
          </p:nvPr>
        </p:nvSpPr>
        <p:spPr/>
        <p:txBody>
          <a:bodyPr/>
          <a:lstStyle/>
          <a:p>
            <a:r>
              <a:rPr lang="en-US"/>
              <a:t>Does doing well on these metrics Matter?</a:t>
            </a:r>
          </a:p>
        </p:txBody>
      </p:sp>
      <p:sp>
        <p:nvSpPr>
          <p:cNvPr id="3" name="Content Placeholder 2">
            <a:extLst>
              <a:ext uri="{FF2B5EF4-FFF2-40B4-BE49-F238E27FC236}">
                <a16:creationId xmlns:a16="http://schemas.microsoft.com/office/drawing/2014/main" id="{DB94E6D1-9241-4A14-9B7B-B9085184FFF0}"/>
              </a:ext>
            </a:extLst>
          </p:cNvPr>
          <p:cNvSpPr>
            <a:spLocks noGrp="1"/>
          </p:cNvSpPr>
          <p:nvPr>
            <p:ph idx="4294967295"/>
          </p:nvPr>
        </p:nvSpPr>
        <p:spPr>
          <a:xfrm>
            <a:off x="595295" y="1423151"/>
            <a:ext cx="9809326" cy="4794472"/>
          </a:xfrm>
        </p:spPr>
        <p:txBody>
          <a:bodyPr>
            <a:normAutofit fontScale="92500" lnSpcReduction="10000"/>
          </a:bodyPr>
          <a:lstStyle/>
          <a:p>
            <a:r>
              <a:rPr lang="en-US" sz="2397" dirty="0"/>
              <a:t>Survey respondents were asked to rate their organizations’ relative performance across several dimensions</a:t>
            </a:r>
          </a:p>
          <a:p>
            <a:pPr lvl="1"/>
            <a:r>
              <a:rPr lang="en-US" sz="1798" dirty="0"/>
              <a:t>Profitability</a:t>
            </a:r>
          </a:p>
          <a:p>
            <a:pPr lvl="1"/>
            <a:r>
              <a:rPr lang="en-US" sz="1798" dirty="0"/>
              <a:t>Market share</a:t>
            </a:r>
          </a:p>
          <a:p>
            <a:pPr lvl="1"/>
            <a:r>
              <a:rPr lang="en-US" sz="1798" dirty="0"/>
              <a:t>Productivity</a:t>
            </a:r>
          </a:p>
          <a:p>
            <a:pPr marL="228310" lvl="1"/>
            <a:endParaRPr lang="en-US" sz="1798" dirty="0"/>
          </a:p>
          <a:p>
            <a:r>
              <a:rPr lang="en-US" sz="2397" dirty="0"/>
              <a:t>“high performing organizations …</a:t>
            </a:r>
            <a:r>
              <a:rPr lang="en-US" sz="2397" b="1" dirty="0"/>
              <a:t>twice as likely to exceed these goals as low performers</a:t>
            </a:r>
            <a:r>
              <a:rPr lang="en-US" sz="2397" dirty="0"/>
              <a:t>” </a:t>
            </a:r>
          </a:p>
          <a:p>
            <a:r>
              <a:rPr lang="en-US" sz="2397" dirty="0"/>
              <a:t>“…also twice as likely to exceed objectives in …achieving organization or mission goals”</a:t>
            </a:r>
          </a:p>
          <a:p>
            <a:r>
              <a:rPr lang="en-US" sz="2397" dirty="0"/>
              <a:t>…high performers had 50% higher market capitalization growth over 3 years compared to low performers”</a:t>
            </a:r>
          </a:p>
        </p:txBody>
      </p:sp>
      <p:pic>
        <p:nvPicPr>
          <p:cNvPr id="4" name="Picture 3">
            <a:extLst>
              <a:ext uri="{FF2B5EF4-FFF2-40B4-BE49-F238E27FC236}">
                <a16:creationId xmlns:a16="http://schemas.microsoft.com/office/drawing/2014/main" id="{542D4C7E-6784-4827-9233-1C0298D0E625}"/>
              </a:ext>
            </a:extLst>
          </p:cNvPr>
          <p:cNvPicPr>
            <a:picLocks noChangeAspect="1"/>
          </p:cNvPicPr>
          <p:nvPr/>
        </p:nvPicPr>
        <p:blipFill>
          <a:blip r:embed="rId3"/>
          <a:stretch>
            <a:fillRect/>
          </a:stretch>
        </p:blipFill>
        <p:spPr>
          <a:xfrm>
            <a:off x="9545971" y="191081"/>
            <a:ext cx="2282077" cy="3433214"/>
          </a:xfrm>
          <a:prstGeom prst="rect">
            <a:avLst/>
          </a:prstGeom>
        </p:spPr>
      </p:pic>
      <p:sp>
        <p:nvSpPr>
          <p:cNvPr id="5" name="Text Placeholder 3">
            <a:extLst>
              <a:ext uri="{FF2B5EF4-FFF2-40B4-BE49-F238E27FC236}">
                <a16:creationId xmlns:a16="http://schemas.microsoft.com/office/drawing/2014/main" id="{C98C53BA-83F6-42BA-A5AC-AA04E38A7EFB}"/>
              </a:ext>
            </a:extLst>
          </p:cNvPr>
          <p:cNvSpPr txBox="1">
            <a:spLocks/>
          </p:cNvSpPr>
          <p:nvPr/>
        </p:nvSpPr>
        <p:spPr>
          <a:xfrm>
            <a:off x="970467" y="6198992"/>
            <a:ext cx="10857580"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C65E1"/>
                </a:solidFill>
                <a:latin typeface="Segoe UI Semibold" panose="020B0702040204020203" pitchFamily="34" charset="0"/>
                <a:cs typeface="Segoe UI Semibold" panose="020B0702040204020203" pitchFamily="34" charset="0"/>
                <a:hlinkClick r:id="rId4"/>
              </a:rPr>
              <a:t>https://itrevolution.com/book/accelerate/</a:t>
            </a:r>
            <a:r>
              <a:rPr lang="en-US" sz="1961" b="1" dirty="0">
                <a:solidFill>
                  <a:srgbClr val="2C65E1"/>
                </a:solidFill>
                <a:latin typeface="Segoe UI Semibold" panose="020B0702040204020203" pitchFamily="34" charset="0"/>
                <a:cs typeface="Segoe UI Semibold" panose="020B0702040204020203" pitchFamily="34" charset="0"/>
              </a:rPr>
              <a:t> </a:t>
            </a:r>
          </a:p>
        </p:txBody>
      </p:sp>
      <p:sp>
        <p:nvSpPr>
          <p:cNvPr id="6" name="Oval 5">
            <a:extLst>
              <a:ext uri="{FF2B5EF4-FFF2-40B4-BE49-F238E27FC236}">
                <a16:creationId xmlns:a16="http://schemas.microsoft.com/office/drawing/2014/main" id="{C42F3561-F847-4F27-9107-526A00131DA4}"/>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00301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anim calcmode="lin" valueType="num">
                                      <p:cBhvr>
                                        <p:cTn id="13" dur="2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2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anim calcmode="lin" valueType="num">
                                      <p:cBhvr>
                                        <p:cTn id="18" dur="2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2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anim calcmode="lin" valueType="num">
                                      <p:cBhvr>
                                        <p:cTn id="23" dur="2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2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1000"/>
                                        <p:tgtEl>
                                          <p:spTgt spid="3">
                                            <p:txEl>
                                              <p:pRg st="7" end="7"/>
                                            </p:txEl>
                                          </p:spTgt>
                                        </p:tgtEl>
                                      </p:cBhvr>
                                    </p:animEffect>
                                    <p:anim calcmode="lin" valueType="num">
                                      <p:cBhvr>
                                        <p:cTn id="4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438120" y="1125343"/>
            <a:ext cx="11338166" cy="543031"/>
          </a:xfrm>
        </p:spPr>
        <p:txBody>
          <a:bodyPr/>
          <a:lstStyle/>
          <a:p>
            <a:r>
              <a:rPr lang="en-US"/>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p:txBody>
          <a:bodyPr/>
          <a:lstStyle/>
          <a:p>
            <a:r>
              <a:rPr lang="en-US" spc="-98"/>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462730" y="4496457"/>
            <a:ext cx="3459915" cy="1357140"/>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Choice of IaaS, PaaS, public cloud or hybrid.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Mirror or modernize app infrastructure with VMs, containers, microservices or serverless.</a:t>
            </a:r>
          </a:p>
          <a:p>
            <a:pPr defTabSz="913576" fontAlgn="base">
              <a:lnSpc>
                <a:spcPct val="100000"/>
              </a:lnSpc>
              <a:spcAft>
                <a:spcPts val="1175"/>
              </a:spcAft>
              <a:defRPr/>
            </a:pPr>
            <a:r>
              <a:rPr lang="en-US" sz="1371" spc="-10">
                <a:ln>
                  <a:noFill/>
                </a:ln>
                <a:solidFill>
                  <a:srgbClr val="000000"/>
                </a:solidFill>
                <a:latin typeface="Segoe UI"/>
                <a:ea typeface="Segoe UI" pitchFamily="34" charset="0"/>
              </a:rPr>
              <a:t>Supports all stages of the app modernization</a:t>
            </a:r>
            <a:r>
              <a:rPr lang="en-US" sz="1371" spc="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879943"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Lst>
          </p:cNvPr>
          <p:cNvSpPr/>
          <p:nvPr/>
        </p:nvSpPr>
        <p:spPr bwMode="auto">
          <a:xfrm>
            <a:off x="1460456"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Lst>
          </p:cNvPr>
          <p:cNvCxnSpPr>
            <a:cxnSpLocks/>
          </p:cNvCxnSpPr>
          <p:nvPr/>
        </p:nvCxnSpPr>
        <p:spPr>
          <a:xfrm flipV="1">
            <a:off x="456110" y="4300325"/>
            <a:ext cx="3473154" cy="0"/>
          </a:xfrm>
          <a:prstGeom prst="line">
            <a:avLst/>
          </a:prstGeom>
          <a:noFill/>
          <a:ln w="12700" cap="flat" cmpd="sng" algn="ctr">
            <a:solidFill>
              <a:srgbClr val="4DB0FF"/>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4288208" y="4496454"/>
            <a:ext cx="3459915" cy="144557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20">
                <a:ln>
                  <a:noFill/>
                </a:ln>
                <a:solidFill>
                  <a:srgbClr val="000000"/>
                </a:solidFill>
                <a:latin typeface="Segoe UI"/>
                <a:ea typeface="Segoe UI" pitchFamily="34" charset="0"/>
              </a:rPr>
              <a:t>Instantly improve the performance,</a:t>
            </a:r>
            <a:r>
              <a:rPr lang="en-US" sz="1371" spc="0">
                <a:ln>
                  <a:noFill/>
                </a:ln>
                <a:solidFill>
                  <a:srgbClr val="000000"/>
                </a:solidFill>
                <a:latin typeface="Segoe UI"/>
                <a:ea typeface="Segoe UI" pitchFamily="34" charset="0"/>
              </a:rPr>
              <a:t> scalability and resiliency of your apps by moving them to the cloud.</a:t>
            </a:r>
          </a:p>
          <a:p>
            <a:pPr defTabSz="913576" fontAlgn="base">
              <a:lnSpc>
                <a:spcPct val="100000"/>
              </a:lnSpc>
              <a:spcAft>
                <a:spcPts val="1175"/>
              </a:spcAft>
              <a:defRPr/>
            </a:pPr>
            <a:r>
              <a:rPr lang="en-US" sz="1371" spc="0">
                <a:ln>
                  <a:noFill/>
                </a:ln>
                <a:solidFill>
                  <a:srgbClr val="000000"/>
                </a:solidFill>
                <a:latin typeface="Segoe UI"/>
                <a:ea typeface="Segoe UI" pitchFamily="34" charset="0"/>
              </a:rPr>
              <a:t>Increase business agility with Cloud-Native </a:t>
            </a:r>
            <a:r>
              <a:rPr lang="en-US" sz="1371" spc="69">
                <a:ln>
                  <a:noFill/>
                </a:ln>
                <a:solidFill>
                  <a:srgbClr val="000000"/>
                </a:solidFill>
                <a:latin typeface="Segoe UI"/>
                <a:ea typeface="Segoe UI" pitchFamily="34" charset="0"/>
              </a:rPr>
              <a:t>capabilities and built-in DevOps for</a:t>
            </a:r>
            <a:r>
              <a:rPr lang="en-US" sz="1371"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4705421"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Lst>
          </p:cNvPr>
          <p:cNvSpPr/>
          <p:nvPr/>
        </p:nvSpPr>
        <p:spPr bwMode="auto">
          <a:xfrm>
            <a:off x="528593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Lst>
          </p:cNvPr>
          <p:cNvCxnSpPr>
            <a:cxnSpLocks/>
          </p:cNvCxnSpPr>
          <p:nvPr/>
        </p:nvCxnSpPr>
        <p:spPr>
          <a:xfrm flipV="1">
            <a:off x="4281588" y="4300325"/>
            <a:ext cx="3473154" cy="0"/>
          </a:xfrm>
          <a:prstGeom prst="line">
            <a:avLst/>
          </a:prstGeom>
          <a:noFill/>
          <a:ln w="12700" cap="flat" cmpd="sng" algn="ctr">
            <a:solidFill>
              <a:srgbClr val="4DB0FF"/>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8113688" y="4496454"/>
            <a:ext cx="3459915" cy="1417359"/>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913576" fontAlgn="base">
              <a:lnSpc>
                <a:spcPct val="100000"/>
              </a:lnSpc>
              <a:spcAft>
                <a:spcPts val="1175"/>
              </a:spcAft>
              <a:defRPr/>
            </a:pPr>
            <a:r>
              <a:rPr lang="en-US" sz="1371" spc="0">
                <a:ln>
                  <a:noFill/>
                </a:ln>
                <a:solidFill>
                  <a:srgbClr val="000000"/>
                </a:solidFill>
                <a:latin typeface="Segoe UI"/>
                <a:ea typeface="Segoe UI" pitchFamily="34" charset="0"/>
              </a:rPr>
              <a:t>Bring your stack, we bring a cloud that runs any app, on any platform, and any language.</a:t>
            </a:r>
          </a:p>
          <a:p>
            <a:pPr defTabSz="913576" fontAlgn="base">
              <a:lnSpc>
                <a:spcPct val="100000"/>
              </a:lnSpc>
              <a:spcAft>
                <a:spcPts val="1175"/>
              </a:spcAft>
              <a:defRPr/>
            </a:pPr>
            <a:r>
              <a:rPr lang="en-US" sz="1371" spc="20">
                <a:ln>
                  <a:noFill/>
                </a:ln>
                <a:solidFill>
                  <a:srgbClr val="000000"/>
                </a:solidFill>
                <a:latin typeface="Segoe UI"/>
                <a:ea typeface="Segoe UI" pitchFamily="34" charset="0"/>
              </a:rPr>
              <a:t>Build applications using the language and</a:t>
            </a:r>
            <a:r>
              <a:rPr lang="en-US" sz="1371" spc="0">
                <a:ln>
                  <a:noFill/>
                </a:ln>
                <a:solidFill>
                  <a:srgbClr val="000000"/>
                </a:solidFill>
                <a:latin typeface="Segoe UI"/>
                <a:ea typeface="Segoe UI" pitchFamily="34" charset="0"/>
              </a:rPr>
              <a:t> tools of your choice - Azure supports what </a:t>
            </a:r>
            <a:r>
              <a:rPr lang="en-US" sz="1371" spc="-10">
                <a:ln>
                  <a:noFill/>
                </a:ln>
                <a:solidFill>
                  <a:srgbClr val="000000"/>
                </a:solidFill>
                <a:latin typeface="Segoe UI"/>
                <a:ea typeface="Segoe UI" pitchFamily="34" charset="0"/>
              </a:rPr>
              <a:t>you already use and love so you can get up</a:t>
            </a:r>
            <a:r>
              <a:rPr lang="en-US" sz="1371"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8530900" y="3789960"/>
            <a:ext cx="2625486" cy="3620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913841">
              <a:lnSpc>
                <a:spcPct val="100000"/>
              </a:lnSpc>
              <a:spcBef>
                <a:spcPts val="784"/>
              </a:spcBef>
              <a:defRPr/>
            </a:pPr>
            <a:r>
              <a:rPr lang="en-US" sz="2353" spc="10">
                <a:solidFill>
                  <a:srgbClr val="0078D7"/>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Lst>
          </p:cNvPr>
          <p:cNvSpPr/>
          <p:nvPr/>
        </p:nvSpPr>
        <p:spPr bwMode="auto">
          <a:xfrm>
            <a:off x="9111414" y="2096739"/>
            <a:ext cx="1464463" cy="1464463"/>
          </a:xfrm>
          <a:prstGeom prst="ellipse">
            <a:avLst/>
          </a:prstGeom>
          <a:solidFill>
            <a:schemeClr val="bg1"/>
          </a:solidFill>
          <a:ln w="15875" cap="flat" cmpd="sng" algn="ctr">
            <a:solidFill>
              <a:srgbClr val="0078D7"/>
            </a:solid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kern="0"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Lst>
          </p:cNvPr>
          <p:cNvCxnSpPr>
            <a:cxnSpLocks/>
          </p:cNvCxnSpPr>
          <p:nvPr/>
        </p:nvCxnSpPr>
        <p:spPr>
          <a:xfrm flipV="1">
            <a:off x="8107068" y="4300325"/>
            <a:ext cx="3473154" cy="0"/>
          </a:xfrm>
          <a:prstGeom prst="line">
            <a:avLst/>
          </a:prstGeom>
          <a:noFill/>
          <a:ln w="12700" cap="flat" cmpd="sng" algn="ctr">
            <a:solidFill>
              <a:srgbClr val="4DB0FF"/>
            </a:solidFill>
            <a:prstDash val="solid"/>
            <a:miter lim="800000"/>
          </a:ln>
          <a:effectLst/>
        </p:spPr>
      </p:cxnSp>
      <p:grpSp>
        <p:nvGrpSpPr>
          <p:cNvPr id="22" name="Group 21">
            <a:extLst>
              <a:ext uri="{FF2B5EF4-FFF2-40B4-BE49-F238E27FC236}">
                <a16:creationId xmlns:a16="http://schemas.microsoft.com/office/drawing/2014/main" id="{9AD038E7-F60D-4559-B89F-1B4FFF091319}"/>
              </a:ext>
            </a:extLst>
          </p:cNvPr>
          <p:cNvGrpSpPr/>
          <p:nvPr/>
        </p:nvGrpSpPr>
        <p:grpSpPr>
          <a:xfrm>
            <a:off x="1800225" y="2382491"/>
            <a:ext cx="798977" cy="111471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576" y="4443021"/>
              <a:ext cx="97181"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noAutofit/>
            </a:bodyPr>
            <a:lstStyle/>
            <a:p>
              <a:pPr defTabSz="896214">
                <a:defRPr/>
              </a:pPr>
              <a:endParaRPr lang="en-US" sz="1836" kern="0">
                <a:solidFill>
                  <a:srgbClr val="505050"/>
                </a:solidFill>
                <a:latin typeface="Segoe U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896214">
                  <a:defRPr/>
                </a:pPr>
                <a:endParaRPr lang="en-US" sz="1836" kern="0">
                  <a:solidFill>
                    <a:srgbClr val="505050"/>
                  </a:solidFill>
                  <a:latin typeface="Segoe UI"/>
                </a:endParaRPr>
              </a:p>
            </p:txBody>
          </p:sp>
        </p:grpSp>
      </p:grpSp>
      <p:sp>
        <p:nvSpPr>
          <p:cNvPr id="93" name="speedometer_2">
            <a:extLst>
              <a:ext uri="{FF2B5EF4-FFF2-40B4-BE49-F238E27FC236}">
                <a16:creationId xmlns:a16="http://schemas.microsoft.com/office/drawing/2014/main" id="{D9E36D5C-5F63-4FE0-91B5-CA2099DB7621}"/>
              </a:ext>
            </a:extLst>
          </p:cNvPr>
          <p:cNvSpPr>
            <a:spLocks noChangeAspect="1" noEditPoints="1"/>
          </p:cNvSpPr>
          <p:nvPr/>
        </p:nvSpPr>
        <p:spPr bwMode="auto">
          <a:xfrm>
            <a:off x="5617516" y="2428320"/>
            <a:ext cx="787073" cy="787073"/>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kern="0">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Lst>
          </p:cNvPr>
          <p:cNvSpPr>
            <a:spLocks noChangeAspect="1" noEditPoints="1"/>
          </p:cNvSpPr>
          <p:nvPr/>
        </p:nvSpPr>
        <p:spPr bwMode="auto">
          <a:xfrm>
            <a:off x="9599507" y="2444291"/>
            <a:ext cx="488278" cy="7693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0078D7"/>
              </a:solidFill>
              <a:latin typeface="Segoe UI Semilight"/>
            </a:endParaRPr>
          </a:p>
        </p:txBody>
      </p:sp>
    </p:spTree>
    <p:extLst>
      <p:ext uri="{BB962C8B-B14F-4D97-AF65-F5344CB8AC3E}">
        <p14:creationId xmlns:p14="http://schemas.microsoft.com/office/powerpoint/2010/main" val="274961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dirty="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Deliver value to your users faster using proven agile tools to plan, track, and discuss work across your teams.</a:t>
            </a:r>
            <a:endParaRPr lang="en-US" sz="1568">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Get unlimited, cloud-hosted private Git repos and collaborate to build better code with pull requests and advanced file management.</a:t>
            </a:r>
            <a:endParaRPr lang="en-US" sz="1568">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Test and ship with confidence using manual and exploratory testing tools.</a:t>
            </a:r>
            <a:endParaRPr lang="en-US" sz="1568">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Create, host, and share packages with your team, and add </a:t>
            </a:r>
            <a:r>
              <a:rPr lang="en-GB" sz="1568" err="1">
                <a:solidFill>
                  <a:srgbClr val="000000">
                    <a:lumMod val="50000"/>
                    <a:lumOff val="50000"/>
                  </a:srgbClr>
                </a:solidFill>
                <a:latin typeface="Segoe UI"/>
              </a:rPr>
              <a:t>artifacts</a:t>
            </a:r>
            <a:r>
              <a:rPr lang="en-GB" sz="1568">
                <a:solidFill>
                  <a:srgbClr val="000000">
                    <a:lumMod val="50000"/>
                    <a:lumOff val="50000"/>
                  </a:srgbClr>
                </a:solidFill>
                <a:latin typeface="Segoe UI"/>
              </a:rPr>
              <a:t> to your CI/CD pipelines with a single click.</a:t>
            </a:r>
            <a:endParaRPr lang="en-US" sz="1568">
              <a:solidFill>
                <a:srgbClr val="000000">
                  <a:lumMod val="50000"/>
                  <a:lumOff val="50000"/>
                </a:srgbClr>
              </a:soli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D83B01"/>
                </a:solidFill>
                <a:latin typeface="Segoe UI Semibold"/>
              </a:rPr>
              <a:t>Azure </a:t>
            </a:r>
            <a:r>
              <a:rPr lang="en-US">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CB2E6D"/>
                </a:solidFill>
                <a:latin typeface="Segoe UI Semibold"/>
              </a:rPr>
              <a:t>Azure Artifacts</a:t>
            </a:r>
            <a:endParaRPr lang="en-US">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36470" y="6084195"/>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Lst>
          </p:cNvPr>
          <p:cNvSpPr/>
          <p:nvPr/>
        </p:nvSpPr>
        <p:spPr bwMode="auto">
          <a:xfrm>
            <a:off x="8336470" y="5269994"/>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025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880674"/>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a:solidFill>
                  <a:srgbClr val="000000">
                    <a:lumMod val="65000"/>
                    <a:lumOff val="35000"/>
                  </a:srgbClr>
                </a:solidFill>
                <a:latin typeface="Segoe UI"/>
              </a:rPr>
              <a:t>Mix and match to create </a:t>
            </a:r>
            <a:br>
              <a:rPr lang="en-US">
                <a:solidFill>
                  <a:srgbClr val="000000">
                    <a:lumMod val="65000"/>
                    <a:lumOff val="35000"/>
                  </a:srgbClr>
                </a:solidFill>
                <a:latin typeface="Segoe UI"/>
                <a:cs typeface="Segoe UI"/>
              </a:rPr>
            </a:br>
            <a:r>
              <a:rPr lang="en-US">
                <a:solidFill>
                  <a:srgbClr val="000000">
                    <a:lumMod val="65000"/>
                    <a:lumOff val="35000"/>
                  </a:srgbClr>
                </a:solidFill>
                <a:latin typeface="Segoe UI"/>
              </a:rPr>
              <a:t>workflows with tools from Microsoft, open source or your favorite 3rd party tools</a:t>
            </a:r>
            <a:endParaRPr lang="en-US">
              <a:solidFill>
                <a:srgbClr val="000000">
                  <a:lumMod val="65000"/>
                  <a:lumOff val="35000"/>
                </a:srgbClr>
              </a:solidFill>
              <a:latin typeface="Segoe UI"/>
              <a:cs typeface="Segoe UI"/>
            </a:endParaRP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974" y="170207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2807" y="1644537"/>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dirty="0"/>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5725" y="172120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3" descr="A close up of a logo&#10;&#10;Description generated with high confidence">
            <a:extLst>
              <a:ext uri="{FF2B5EF4-FFF2-40B4-BE49-F238E27FC236}">
                <a16:creationId xmlns:a16="http://schemas.microsoft.com/office/drawing/2014/main" id="{0F38D86A-22BC-4720-A95F-C200CBF68FB7}"/>
              </a:ext>
            </a:extLst>
          </p:cNvPr>
          <p:cNvPicPr>
            <a:picLocks noChangeAspect="1"/>
          </p:cNvPicPr>
          <p:nvPr/>
        </p:nvPicPr>
        <p:blipFill>
          <a:blip r:embed="rId3"/>
          <a:stretch>
            <a:fillRect/>
          </a:stretch>
        </p:blipFill>
        <p:spPr>
          <a:xfrm>
            <a:off x="3472845" y="2377777"/>
            <a:ext cx="939157" cy="1264372"/>
          </a:xfrm>
          <a:prstGeom prst="rect">
            <a:avLst/>
          </a:prstGeom>
        </p:spPr>
      </p:pic>
      <p:sp>
        <p:nvSpPr>
          <p:cNvPr id="7" name="Oval 6">
            <a:extLst>
              <a:ext uri="{FF2B5EF4-FFF2-40B4-BE49-F238E27FC236}">
                <a16:creationId xmlns:a16="http://schemas.microsoft.com/office/drawing/2014/main" id="{6E9CBBF2-ABAF-4C2B-9AB4-065EC09FD6DC}"/>
              </a:ext>
            </a:extLst>
          </p:cNvPr>
          <p:cNvSpPr/>
          <p:nvPr/>
        </p:nvSpPr>
        <p:spPr bwMode="auto">
          <a:xfrm>
            <a:off x="4276569" y="1560720"/>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5735" y="318193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269" y="37357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103" y="273256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4"/>
          <a:stretch>
            <a:fillRect/>
          </a:stretch>
        </p:blipFill>
        <p:spPr>
          <a:xfrm>
            <a:off x="2963174" y="1914809"/>
            <a:ext cx="281403" cy="297381"/>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5"/>
          <a:stretch>
            <a:fillRect/>
          </a:stretch>
        </p:blipFill>
        <p:spPr>
          <a:xfrm>
            <a:off x="4448349" y="1730045"/>
            <a:ext cx="305498" cy="321466"/>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6"/>
          <a:stretch>
            <a:fillRect/>
          </a:stretch>
        </p:blipFill>
        <p:spPr>
          <a:xfrm>
            <a:off x="4985330" y="2880270"/>
            <a:ext cx="340778" cy="340679"/>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7"/>
          <a:stretch>
            <a:fillRect/>
          </a:stretch>
        </p:blipFill>
        <p:spPr>
          <a:xfrm>
            <a:off x="4040456" y="3858479"/>
            <a:ext cx="398304" cy="398190"/>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519" y="1711645"/>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Picture 3" descr="A picture containing vector graphics&#10;&#10;Description generated with high confidence">
            <a:extLst>
              <a:ext uri="{FF2B5EF4-FFF2-40B4-BE49-F238E27FC236}">
                <a16:creationId xmlns:a16="http://schemas.microsoft.com/office/drawing/2014/main" id="{ADEA7EEA-0601-4819-BE04-BFE34D31B0CF}"/>
              </a:ext>
            </a:extLst>
          </p:cNvPr>
          <p:cNvPicPr>
            <a:picLocks noChangeAspect="1"/>
          </p:cNvPicPr>
          <p:nvPr/>
        </p:nvPicPr>
        <p:blipFill>
          <a:blip r:embed="rId8"/>
          <a:stretch>
            <a:fillRect/>
          </a:stretch>
        </p:blipFill>
        <p:spPr>
          <a:xfrm>
            <a:off x="7387082" y="2387393"/>
            <a:ext cx="924248" cy="1264372"/>
          </a:xfrm>
          <a:prstGeom prst="rect">
            <a:avLst/>
          </a:prstGeom>
        </p:spPr>
      </p:pic>
      <p:sp>
        <p:nvSpPr>
          <p:cNvPr id="46" name="Oval 45">
            <a:extLst>
              <a:ext uri="{FF2B5EF4-FFF2-40B4-BE49-F238E27FC236}">
                <a16:creationId xmlns:a16="http://schemas.microsoft.com/office/drawing/2014/main" id="{30A90828-ED00-4599-96C7-664F974BABB4}"/>
              </a:ext>
            </a:extLst>
          </p:cNvPr>
          <p:cNvSpPr/>
          <p:nvPr/>
        </p:nvSpPr>
        <p:spPr bwMode="auto">
          <a:xfrm>
            <a:off x="8183518" y="154157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88" y="3201137"/>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735" y="374535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5081" y="274217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9"/>
          <a:stretch>
            <a:fillRect/>
          </a:stretch>
        </p:blipFill>
        <p:spPr>
          <a:xfrm>
            <a:off x="8925791" y="2887471"/>
            <a:ext cx="281403" cy="305409"/>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10"/>
          <a:stretch>
            <a:fillRect/>
          </a:stretch>
        </p:blipFill>
        <p:spPr>
          <a:xfrm>
            <a:off x="6864388" y="1861979"/>
            <a:ext cx="289435" cy="289352"/>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11"/>
          <a:stretch>
            <a:fillRect/>
          </a:stretch>
        </p:blipFill>
        <p:spPr>
          <a:xfrm>
            <a:off x="8373647" y="1703022"/>
            <a:ext cx="289435" cy="297380"/>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2"/>
          <a:stretch>
            <a:fillRect/>
          </a:stretch>
        </p:blipFill>
        <p:spPr>
          <a:xfrm>
            <a:off x="6646279" y="3393638"/>
            <a:ext cx="384975" cy="290656"/>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3"/>
          <a:stretch>
            <a:fillRect/>
          </a:stretch>
        </p:blipFill>
        <p:spPr>
          <a:xfrm>
            <a:off x="7976496" y="3855405"/>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1506" y="1900736"/>
            <a:ext cx="1880922"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dirty="0">
                <a:solidFill>
                  <a:srgbClr val="000000">
                    <a:lumMod val="65000"/>
                    <a:lumOff val="35000"/>
                  </a:srgbClr>
                </a:solidFill>
                <a:latin typeface="Segoe UI"/>
              </a:rPr>
              <a:t>Azure DevOps lets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developers </a:t>
            </a:r>
            <a:br>
              <a:rPr lang="en-US" dirty="0">
                <a:solidFill>
                  <a:srgbClr val="000000">
                    <a:lumMod val="65000"/>
                    <a:lumOff val="35000"/>
                  </a:srgbClr>
                </a:solidFill>
                <a:latin typeface="Segoe UI"/>
                <a:cs typeface="Segoe UI"/>
              </a:rPr>
            </a:br>
            <a:r>
              <a:rPr lang="en-US" dirty="0">
                <a:solidFill>
                  <a:srgbClr val="000000">
                    <a:lumMod val="65000"/>
                    <a:lumOff val="35000"/>
                  </a:srgbClr>
                </a:solidFill>
                <a:latin typeface="Segoe UI"/>
              </a:rPr>
              <a:t>choose the tools and languages that</a:t>
            </a:r>
            <a:r>
              <a:rPr lang="en-US" dirty="0">
                <a:solidFill>
                  <a:srgbClr val="000000">
                    <a:lumMod val="65000"/>
                    <a:lumOff val="35000"/>
                  </a:srgbClr>
                </a:solidFill>
                <a:latin typeface="Segoe UI"/>
                <a:cs typeface="Segoe UI"/>
              </a:rPr>
              <a:t> </a:t>
            </a:r>
            <a:r>
              <a:rPr lang="en-US" dirty="0">
                <a:solidFill>
                  <a:srgbClr val="000000">
                    <a:lumMod val="65000"/>
                    <a:lumOff val="35000"/>
                  </a:srgbClr>
                </a:soli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defTabSz="914314"/>
            <a:r>
              <a:rPr lang="en-US" sz="1568" dirty="0">
                <a:solidFill>
                  <a:srgbClr val="000000">
                    <a:lumMod val="65000"/>
                    <a:lumOff val="35000"/>
                  </a:srgbClr>
                </a:solidFill>
                <a:latin typeface="Segoe UI"/>
              </a:rPr>
              <a:t>Target any cloud, on-prem or both and deploy to the servers you need</a:t>
            </a:r>
            <a:endParaRPr lang="en-US" sz="1568" dirty="0">
              <a:solidFill>
                <a:srgbClr val="000000">
                  <a:lumMod val="65000"/>
                  <a:lumOff val="35000"/>
                </a:srgbClr>
              </a:solidFill>
              <a:latin typeface="Segoe UI"/>
              <a:cs typeface="Segoe UI"/>
            </a:endParaRP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descr="A close up of a logo&#10;&#10;Description generated with very high confidence">
            <a:extLst>
              <a:ext uri="{FF2B5EF4-FFF2-40B4-BE49-F238E27FC236}">
                <a16:creationId xmlns:a16="http://schemas.microsoft.com/office/drawing/2014/main" id="{6CD3AC8B-6B2D-4217-AEB0-65E4FF73BAA9}"/>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21"/>
          <a:stretch>
            <a:fillRect/>
          </a:stretch>
        </p:blipFill>
        <p:spPr>
          <a:xfrm>
            <a:off x="9443862" y="5635825"/>
            <a:ext cx="313750" cy="394433"/>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426425" y="885323"/>
            <a:ext cx="5119371" cy="42407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Aft>
                <a:spcPts val="1372"/>
              </a:spcAft>
            </a:pPr>
            <a:r>
              <a:rPr lang="en-GB" sz="1765" dirty="0">
                <a:solidFill>
                  <a:srgbClr val="000000">
                    <a:lumMod val="65000"/>
                    <a:lumOff val="35000"/>
                  </a:srgbClr>
                </a:solidFill>
                <a:latin typeface="Segoe UI"/>
              </a:rPr>
              <a:t>Any Language, Any Platform</a:t>
            </a:r>
            <a:endParaRPr lang="en-US" sz="1765" dirty="0">
              <a:solidFill>
                <a:srgbClr val="000000">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74942" b="17916"/>
          <a:stretch/>
        </p:blipFill>
        <p:spPr>
          <a:xfrm>
            <a:off x="2779722" y="3330688"/>
            <a:ext cx="371512" cy="359456"/>
          </a:xfrm>
          <a:prstGeom prst="rect">
            <a:avLst/>
          </a:prstGeom>
        </p:spPr>
      </p:pic>
    </p:spTree>
    <p:extLst>
      <p:ext uri="{BB962C8B-B14F-4D97-AF65-F5344CB8AC3E}">
        <p14:creationId xmlns:p14="http://schemas.microsoft.com/office/powerpoint/2010/main" val="12020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US" b="1" dirty="0">
                <a:solidFill>
                  <a:schemeClr val="accent1"/>
                </a:solidFill>
                <a:latin typeface="Segoe UI Semibold" panose="020B0702040204020203" pitchFamily="34" charset="0"/>
                <a:cs typeface="Segoe UI Semibold" panose="020B0702040204020203" pitchFamily="34" charset="0"/>
              </a:rPr>
              <a:t>Get 3</a:t>
            </a:r>
            <a:r>
              <a:rPr lang="en-US" b="1" baseline="30000" dirty="0">
                <a:solidFill>
                  <a:schemeClr val="accent1"/>
                </a:solidFill>
                <a:latin typeface="Segoe UI Semibold" panose="020B0702040204020203" pitchFamily="34" charset="0"/>
                <a:cs typeface="Segoe UI Semibold" panose="020B0702040204020203" pitchFamily="34" charset="0"/>
              </a:rPr>
              <a:t>rd</a:t>
            </a:r>
            <a:r>
              <a:rPr lang="en-US" b="1" dirty="0">
                <a:solidFill>
                  <a:schemeClr val="accent1"/>
                </a:solidFill>
                <a:latin typeface="Segoe UI Semibold" panose="020B0702040204020203" pitchFamily="34" charset="0"/>
                <a:cs typeface="Segoe UI Semibold" panose="020B0702040204020203" pitchFamily="34" charset="0"/>
              </a:rPr>
              <a:t> Party Extensions in the </a:t>
            </a:r>
            <a:r>
              <a:rPr lang="en-US" b="1">
                <a:solidFill>
                  <a:schemeClr val="accent1"/>
                </a:solidFill>
                <a:latin typeface="Segoe UI Semibold" panose="020B0702040204020203" pitchFamily="34" charset="0"/>
                <a:cs typeface="Segoe UI Semibold" panose="020B0702040204020203" pitchFamily="34" charset="0"/>
              </a:rPr>
              <a:t>Azure DevOps </a:t>
            </a:r>
            <a:r>
              <a:rPr lang="en-US" b="1" dirty="0">
                <a:solidFill>
                  <a:schemeClr val="accent1"/>
                </a:solidFill>
                <a:latin typeface="Segoe UI Semibold" panose="020B0702040204020203" pitchFamily="34" charset="0"/>
                <a:cs typeface="Segoe UI Semibold" panose="020B0702040204020203" pitchFamily="34" charset="0"/>
              </a:rPr>
              <a:t>Marketplace</a:t>
            </a:r>
            <a:endParaRPr lang="en-US" dirty="0">
              <a:solidFill>
                <a:schemeClr val="accent1"/>
              </a:solidFill>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2"/>
              </a:rPr>
              <a:t>https://marketplace.visualstudio.com/azuredevops</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3EA978A6-3687-427A-9C21-028AA85EF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9491" y="962276"/>
            <a:ext cx="7993018" cy="5019745"/>
          </a:xfrm>
          <a:prstGeom prst="rect">
            <a:avLst/>
          </a:prstGeom>
        </p:spPr>
      </p:pic>
    </p:spTree>
    <p:extLst>
      <p:ext uri="{BB962C8B-B14F-4D97-AF65-F5344CB8AC3E}">
        <p14:creationId xmlns:p14="http://schemas.microsoft.com/office/powerpoint/2010/main" val="147146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26425" y="223038"/>
            <a:ext cx="11336039" cy="1119510"/>
          </a:xfrm>
        </p:spPr>
        <p:txBody>
          <a:bodyPr/>
          <a:lstStyle/>
          <a:p>
            <a:r>
              <a:rPr lang="en-US"/>
              <a:t>Broadening the Azure Ecosystem</a:t>
            </a:r>
          </a:p>
        </p:txBody>
      </p:sp>
      <p:pic>
        <p:nvPicPr>
          <p:cNvPr id="7" name="Picture 7">
            <a:extLst>
              <a:ext uri="{FF2B5EF4-FFF2-40B4-BE49-F238E27FC236}">
                <a16:creationId xmlns:a16="http://schemas.microsoft.com/office/drawing/2014/main" id="{26B251F0-2967-4264-A40B-A2C0F324E7C3}"/>
              </a:ext>
            </a:extLst>
          </p:cNvPr>
          <p:cNvPicPr>
            <a:picLocks noChangeAspect="1"/>
          </p:cNvPicPr>
          <p:nvPr/>
        </p:nvPicPr>
        <p:blipFill>
          <a:blip r:embed="rId3"/>
          <a:stretch>
            <a:fillRect/>
          </a:stretch>
        </p:blipFill>
        <p:spPr>
          <a:xfrm>
            <a:off x="3013895" y="688060"/>
            <a:ext cx="6219911" cy="6223280"/>
          </a:xfrm>
          <a:prstGeom prst="rect">
            <a:avLst/>
          </a:prstGeom>
        </p:spPr>
      </p:pic>
      <p:pic>
        <p:nvPicPr>
          <p:cNvPr id="11" name="Picture 10" descr="A picture containing object&#10;&#10;Description generated with high confidence">
            <a:extLst>
              <a:ext uri="{FF2B5EF4-FFF2-40B4-BE49-F238E27FC236}">
                <a16:creationId xmlns:a16="http://schemas.microsoft.com/office/drawing/2014/main" id="{583F109B-BEA1-4BF4-8098-A4B29F80E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4892" y="2537880"/>
            <a:ext cx="401245" cy="401259"/>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86759CA2-DE24-473D-BF47-A952498CF0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5007" y="3808005"/>
            <a:ext cx="362876" cy="367693"/>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974F0FA9-CE64-44EB-81A0-3179B10667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12552" y="4531741"/>
            <a:ext cx="396449" cy="39166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9D4969EC-8267-4442-98B6-8862328472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0728" y="5222461"/>
            <a:ext cx="391653" cy="391668"/>
          </a:xfrm>
          <a:prstGeom prst="rect">
            <a:avLst/>
          </a:prstGeom>
        </p:spPr>
      </p:pic>
      <p:pic>
        <p:nvPicPr>
          <p:cNvPr id="10" name="Picture 9" descr="A picture containing object&#10;&#10;Description generated with very high confidence">
            <a:extLst>
              <a:ext uri="{FF2B5EF4-FFF2-40B4-BE49-F238E27FC236}">
                <a16:creationId xmlns:a16="http://schemas.microsoft.com/office/drawing/2014/main" id="{E81AB5FA-0D0B-4851-8E72-ECD8DA2142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0547" y="3068989"/>
            <a:ext cx="396448" cy="406053"/>
          </a:xfrm>
          <a:prstGeom prst="rect">
            <a:avLst/>
          </a:prstGeom>
        </p:spPr>
      </p:pic>
      <p:pic>
        <p:nvPicPr>
          <p:cNvPr id="15" name="Picture 6" descr="Related image">
            <a:extLst>
              <a:ext uri="{FF2B5EF4-FFF2-40B4-BE49-F238E27FC236}">
                <a16:creationId xmlns:a16="http://schemas.microsoft.com/office/drawing/2014/main" id="{FFA7DF67-C0EC-47DE-84E4-5CA50A8A704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099" r="19934"/>
          <a:stretch/>
        </p:blipFill>
        <p:spPr bwMode="auto">
          <a:xfrm>
            <a:off x="5663673" y="1914913"/>
            <a:ext cx="533193" cy="4586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 up of a logo&#10;&#10;Description generated with very high confidence">
            <a:extLst>
              <a:ext uri="{FF2B5EF4-FFF2-40B4-BE49-F238E27FC236}">
                <a16:creationId xmlns:a16="http://schemas.microsoft.com/office/drawing/2014/main" id="{90C24C34-315A-45B2-96DE-801FD843355F}"/>
              </a:ext>
            </a:extLst>
          </p:cNvPr>
          <p:cNvPicPr>
            <a:picLocks noChangeAspect="1"/>
          </p:cNvPicPr>
          <p:nvPr/>
        </p:nvPicPr>
        <p:blipFill>
          <a:blip r:embed="rId10"/>
          <a:stretch>
            <a:fillRect/>
          </a:stretch>
        </p:blipFill>
        <p:spPr>
          <a:xfrm>
            <a:off x="6465731" y="1137089"/>
            <a:ext cx="470363" cy="447438"/>
          </a:xfrm>
          <a:prstGeom prst="rect">
            <a:avLst/>
          </a:prstGeom>
        </p:spPr>
      </p:pic>
      <p:pic>
        <p:nvPicPr>
          <p:cNvPr id="17" name="Picture 16" descr="A drawing of a cartoon character&#10;&#10;Description generated with high confidence">
            <a:extLst>
              <a:ext uri="{FF2B5EF4-FFF2-40B4-BE49-F238E27FC236}">
                <a16:creationId xmlns:a16="http://schemas.microsoft.com/office/drawing/2014/main" id="{E6CEE00A-58BA-4239-86CE-B99C6D4D9E40}"/>
              </a:ext>
            </a:extLst>
          </p:cNvPr>
          <p:cNvPicPr>
            <a:picLocks noChangeAspect="1"/>
          </p:cNvPicPr>
          <p:nvPr/>
        </p:nvPicPr>
        <p:blipFill>
          <a:blip r:embed="rId11"/>
          <a:stretch>
            <a:fillRect/>
          </a:stretch>
        </p:blipFill>
        <p:spPr>
          <a:xfrm>
            <a:off x="8655955" y="2780277"/>
            <a:ext cx="450177" cy="436668"/>
          </a:xfrm>
          <a:prstGeom prst="rect">
            <a:avLst/>
          </a:prstGeom>
        </p:spPr>
      </p:pic>
      <p:pic>
        <p:nvPicPr>
          <p:cNvPr id="20" name="Picture 2" descr="Image result for azure monitor icon">
            <a:extLst>
              <a:ext uri="{FF2B5EF4-FFF2-40B4-BE49-F238E27FC236}">
                <a16:creationId xmlns:a16="http://schemas.microsoft.com/office/drawing/2014/main" id="{7D368800-B678-477B-97A9-21B90EBD197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16124" y="1970059"/>
            <a:ext cx="852985" cy="4338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Lst>
          </p:cNvPr>
          <p:cNvPicPr>
            <a:picLocks noChangeAspect="1"/>
          </p:cNvPicPr>
          <p:nvPr/>
        </p:nvPicPr>
        <p:blipFill>
          <a:blip r:embed="rId13"/>
          <a:stretch>
            <a:fillRect/>
          </a:stretch>
        </p:blipFill>
        <p:spPr>
          <a:xfrm>
            <a:off x="7644107" y="2492264"/>
            <a:ext cx="457143" cy="435585"/>
          </a:xfrm>
          <a:prstGeom prst="rect">
            <a:avLst/>
          </a:prstGeom>
        </p:spPr>
      </p:pic>
      <p:pic>
        <p:nvPicPr>
          <p:cNvPr id="23" name="Picture 22">
            <a:extLst>
              <a:ext uri="{FF2B5EF4-FFF2-40B4-BE49-F238E27FC236}">
                <a16:creationId xmlns:a16="http://schemas.microsoft.com/office/drawing/2014/main" id="{6E12B832-C43D-4288-BAD0-5E5B8AB116E8}"/>
              </a:ext>
            </a:extLst>
          </p:cNvPr>
          <p:cNvPicPr>
            <a:picLocks noChangeAspect="1"/>
          </p:cNvPicPr>
          <p:nvPr/>
        </p:nvPicPr>
        <p:blipFill>
          <a:blip r:embed="rId14"/>
          <a:stretch>
            <a:fillRect/>
          </a:stretch>
        </p:blipFill>
        <p:spPr>
          <a:xfrm>
            <a:off x="7818801" y="1378651"/>
            <a:ext cx="544805" cy="519113"/>
          </a:xfrm>
          <a:prstGeom prst="rect">
            <a:avLst/>
          </a:prstGeom>
        </p:spPr>
      </p:pic>
      <p:pic>
        <p:nvPicPr>
          <p:cNvPr id="24" name="Picture 2" descr="Image result for ansible logo">
            <a:extLst>
              <a:ext uri="{FF2B5EF4-FFF2-40B4-BE49-F238E27FC236}">
                <a16:creationId xmlns:a16="http://schemas.microsoft.com/office/drawing/2014/main" id="{5651A66A-A315-4F5D-9C48-BC6D824C84A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62237" y="4840929"/>
            <a:ext cx="444358" cy="5216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https://c.cloudgeni.us/wp-content/uploads/terraform-1087x1087.png">
            <a:extLst>
              <a:ext uri="{FF2B5EF4-FFF2-40B4-BE49-F238E27FC236}">
                <a16:creationId xmlns:a16="http://schemas.microsoft.com/office/drawing/2014/main" id="{5913F7E1-3196-470C-824D-782F3AEB9F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96800" y="4464805"/>
            <a:ext cx="669036" cy="63748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descr="Related image">
            <a:extLst>
              <a:ext uri="{FF2B5EF4-FFF2-40B4-BE49-F238E27FC236}">
                <a16:creationId xmlns:a16="http://schemas.microsoft.com/office/drawing/2014/main" id="{09AF17AB-58E3-4BA9-AC40-F3D0EEB4509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203566" y="4336439"/>
            <a:ext cx="737466" cy="7026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Lst>
          </p:cNvPr>
          <p:cNvPicPr>
            <a:picLocks noChangeAspect="1"/>
          </p:cNvPicPr>
          <p:nvPr/>
        </p:nvPicPr>
        <p:blipFill rotWithShape="1">
          <a:blip r:embed="rId18">
            <a:clrChange>
              <a:clrFrom>
                <a:srgbClr val="FEFEFE"/>
              </a:clrFrom>
              <a:clrTo>
                <a:srgbClr val="FEFEFE">
                  <a:alpha val="0"/>
                </a:srgbClr>
              </a:clrTo>
            </a:clrChange>
          </a:blip>
          <a:srcRect l="24401" r="21955"/>
          <a:stretch/>
        </p:blipFill>
        <p:spPr>
          <a:xfrm>
            <a:off x="6705976" y="5505540"/>
            <a:ext cx="601960" cy="727637"/>
          </a:xfrm>
          <a:prstGeom prst="rect">
            <a:avLst/>
          </a:prstGeom>
        </p:spPr>
      </p:pic>
      <p:pic>
        <p:nvPicPr>
          <p:cNvPr id="75" name="Picture 74">
            <a:extLst>
              <a:ext uri="{FF2B5EF4-FFF2-40B4-BE49-F238E27FC236}">
                <a16:creationId xmlns:a16="http://schemas.microsoft.com/office/drawing/2014/main" id="{4ED2A8BD-2C04-4B03-92B7-43C5064194C2}"/>
              </a:ext>
            </a:extLst>
          </p:cNvPr>
          <p:cNvPicPr>
            <a:picLocks noChangeAspect="1"/>
          </p:cNvPicPr>
          <p:nvPr/>
        </p:nvPicPr>
        <p:blipFill>
          <a:blip r:embed="rId19"/>
          <a:stretch>
            <a:fillRect/>
          </a:stretch>
        </p:blipFill>
        <p:spPr>
          <a:xfrm>
            <a:off x="8000953" y="5503740"/>
            <a:ext cx="871962" cy="292045"/>
          </a:xfrm>
          <a:prstGeom prst="rect">
            <a:avLst/>
          </a:prstGeom>
        </p:spPr>
      </p:pic>
      <p:sp>
        <p:nvSpPr>
          <p:cNvPr id="76" name="TextBox 75">
            <a:extLst>
              <a:ext uri="{FF2B5EF4-FFF2-40B4-BE49-F238E27FC236}">
                <a16:creationId xmlns:a16="http://schemas.microsoft.com/office/drawing/2014/main" id="{ACBCA11B-9BAC-467F-92AB-EEF8A5B033B6}"/>
              </a:ext>
            </a:extLst>
          </p:cNvPr>
          <p:cNvSpPr txBox="1"/>
          <p:nvPr/>
        </p:nvSpPr>
        <p:spPr>
          <a:xfrm>
            <a:off x="5171840" y="3348676"/>
            <a:ext cx="1835547" cy="832764"/>
          </a:xfrm>
          <a:prstGeom prst="rect">
            <a:avLst/>
          </a:prstGeom>
          <a:noFill/>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algn="ctr" defTabSz="914314"/>
            <a:r>
              <a:rPr lang="en-US" b="1">
                <a:solidFill>
                  <a:srgbClr val="FFFFFF"/>
                </a:solidFill>
                <a:latin typeface="Segoe UI"/>
              </a:rPr>
              <a:t>Microsoft</a:t>
            </a:r>
            <a:endParaRPr lang="en-US" b="1">
              <a:solidFill>
                <a:srgbClr val="FFFFFF"/>
              </a:solidFill>
              <a:latin typeface="Segoe UI"/>
              <a:cs typeface="Segoe UI"/>
            </a:endParaRPr>
          </a:p>
          <a:p>
            <a:pPr algn="ctr" defTabSz="914314"/>
            <a:r>
              <a:rPr lang="en-US" b="1">
                <a:solidFill>
                  <a:srgbClr val="FFFFFF"/>
                </a:solidFill>
                <a:latin typeface="Segoe UI"/>
                <a:cs typeface="Segoe UI"/>
              </a:rPr>
              <a:t>Azure</a:t>
            </a:r>
          </a:p>
        </p:txBody>
      </p:sp>
    </p:spTree>
    <p:extLst>
      <p:ext uri="{BB962C8B-B14F-4D97-AF65-F5344CB8AC3E}">
        <p14:creationId xmlns:p14="http://schemas.microsoft.com/office/powerpoint/2010/main" val="12234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ADA346-6D40-4DA7-BA05-338A700FC425}"/>
              </a:ext>
            </a:extLst>
          </p:cNvPr>
          <p:cNvSpPr>
            <a:spLocks noGrp="1"/>
          </p:cNvSpPr>
          <p:nvPr>
            <p:ph type="title"/>
          </p:nvPr>
        </p:nvSpPr>
        <p:spPr>
          <a:xfrm>
            <a:off x="426426" y="2521261"/>
            <a:ext cx="10131467" cy="823795"/>
          </a:xfrm>
        </p:spPr>
        <p:txBody>
          <a:bodyPr/>
          <a:lstStyle/>
          <a:p>
            <a:r>
              <a:rPr lang="en-GB" dirty="0"/>
              <a:t>Azure DevOps Services</a:t>
            </a:r>
            <a:endParaRPr lang="en-US" dirty="0"/>
          </a:p>
        </p:txBody>
      </p:sp>
      <p:sp>
        <p:nvSpPr>
          <p:cNvPr id="6" name="TextBox 5">
            <a:extLst>
              <a:ext uri="{FF2B5EF4-FFF2-40B4-BE49-F238E27FC236}">
                <a16:creationId xmlns:a16="http://schemas.microsoft.com/office/drawing/2014/main" id="{2236DB2D-A8B0-4570-AE0F-E9675BAC9CEB}"/>
              </a:ext>
            </a:extLst>
          </p:cNvPr>
          <p:cNvSpPr txBox="1"/>
          <p:nvPr/>
        </p:nvSpPr>
        <p:spPr>
          <a:xfrm>
            <a:off x="426425" y="2091582"/>
            <a:ext cx="961753" cy="380175"/>
          </a:xfrm>
          <a:prstGeom prst="rect">
            <a:avLst/>
          </a:prstGeom>
          <a:noFill/>
        </p:spPr>
        <p:txBody>
          <a:bodyPr wrap="none" lIns="0" tIns="0" rIns="0" bIns="0" rtlCol="0">
            <a:spAutoFit/>
          </a:bodyPr>
          <a:lstStyle/>
          <a:p>
            <a:pPr defTabSz="914314">
              <a:lnSpc>
                <a:spcPct val="90000"/>
              </a:lnSpc>
              <a:spcAft>
                <a:spcPts val="588"/>
              </a:spcAft>
            </a:pPr>
            <a:r>
              <a:rPr lang="en-GB" sz="2745">
                <a:gradFill>
                  <a:gsLst>
                    <a:gs pos="2917">
                      <a:srgbClr val="FFFFFF"/>
                    </a:gs>
                    <a:gs pos="30000">
                      <a:srgbClr val="FFFFFF"/>
                    </a:gs>
                  </a:gsLst>
                  <a:lin ang="5400000" scaled="0"/>
                </a:gradFill>
                <a:latin typeface="Segoe UI Semibold"/>
              </a:rPr>
              <a:t>Demo</a:t>
            </a:r>
            <a:endParaRPr lang="en-US" sz="2353" err="1">
              <a:gradFill>
                <a:gsLst>
                  <a:gs pos="2917">
                    <a:srgbClr val="FFFFFF"/>
                  </a:gs>
                  <a:gs pos="30000">
                    <a:srgbClr val="FFFFFF"/>
                  </a:gs>
                </a:gsLst>
                <a:lin ang="5400000" scaled="0"/>
              </a:gradFill>
              <a:latin typeface="Segoe UI Semibold"/>
            </a:endParaRPr>
          </a:p>
        </p:txBody>
      </p:sp>
    </p:spTree>
    <p:extLst>
      <p:ext uri="{BB962C8B-B14F-4D97-AF65-F5344CB8AC3E}">
        <p14:creationId xmlns:p14="http://schemas.microsoft.com/office/powerpoint/2010/main" val="8464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nline Image Placeholder 6" descr="A picture containing screenshot&#10;&#10;Description generated with very high confidence">
            <a:extLst>
              <a:ext uri="{FF2B5EF4-FFF2-40B4-BE49-F238E27FC236}">
                <a16:creationId xmlns:a16="http://schemas.microsoft.com/office/drawing/2014/main" id="{56270679-BB5D-4AB0-A083-0891AECA6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grpSp>
        <p:nvGrpSpPr>
          <p:cNvPr id="2" name="Group 1">
            <a:extLst>
              <a:ext uri="{FF2B5EF4-FFF2-40B4-BE49-F238E27FC236}">
                <a16:creationId xmlns:a16="http://schemas.microsoft.com/office/drawing/2014/main" id="{5D601A67-CDD5-4510-835D-2BFA1652BF04}"/>
              </a:ext>
            </a:extLst>
          </p:cNvPr>
          <p:cNvGrpSpPr/>
          <p:nvPr/>
        </p:nvGrpSpPr>
        <p:grpSpPr>
          <a:xfrm>
            <a:off x="4303312" y="6363921"/>
            <a:ext cx="3585377" cy="420037"/>
            <a:chOff x="408037" y="5941187"/>
            <a:chExt cx="3657271"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75381"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FF00579B-0712-4420-8739-398B4F76EF89}"/>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Track all your ideas at every development stage and keep your team aligned with all code changes linked directly to work items.</a:t>
            </a:r>
            <a:endParaRPr lang="en-US" sz="1176">
              <a:solidFill>
                <a:srgbClr val="595959"/>
              </a:solidFill>
              <a:latin typeface="Segoe UI"/>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Use built-in scrum boards and planning tools to help your teams run sprints, stand-ups, and planning meetings.</a:t>
            </a:r>
            <a:endParaRPr lang="en-US" sz="1176">
              <a:solidFill>
                <a:srgbClr val="595959"/>
              </a:solidFill>
              <a:latin typeface="Segoe UI"/>
            </a:endParaRPr>
          </a:p>
        </p:txBody>
      </p:sp>
      <p:sp>
        <p:nvSpPr>
          <p:cNvPr id="38" name="Oval 37">
            <a:extLst>
              <a:ext uri="{FF2B5EF4-FFF2-40B4-BE49-F238E27FC236}">
                <a16:creationId xmlns:a16="http://schemas.microsoft.com/office/drawing/2014/main" id="{0DFC2B05-2380-411C-81A3-2AEAB5DB1C17}"/>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 computer&#10;&#10;Description generated with very high confidence">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311603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vert="horz" wrap="square" lIns="0" tIns="0" rIns="0" bIns="0" rtlCol="0" anchor="t">
            <a:noAutofit/>
          </a:bodyPr>
          <a:lstStyle/>
          <a:p>
            <a:pPr>
              <a:lnSpc>
                <a:spcPct val="100000"/>
              </a:lnSpc>
            </a:pPr>
            <a:r>
              <a:rPr lang="en-GB" sz="1568">
                <a:solidFill>
                  <a:schemeClr val="tx1">
                    <a:lumMod val="65000"/>
                    <a:lumOff val="35000"/>
                  </a:schemeClr>
                </a:solidFill>
              </a:rPr>
              <a:t>Cloud-hosted pipelines for Linux, Windows and macOS.</a:t>
            </a:r>
            <a:endParaRPr lang="en-US" sz="1568">
              <a:solidFill>
                <a:schemeClr val="tx1">
                  <a:lumMod val="65000"/>
                  <a:lumOff val="35000"/>
                </a:schemeClr>
              </a:solidFill>
              <a:cs typeface="Segoe UI"/>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grpSp>
        <p:nvGrpSpPr>
          <p:cNvPr id="6" name="Group 5">
            <a:extLst>
              <a:ext uri="{FF2B5EF4-FFF2-40B4-BE49-F238E27FC236}">
                <a16:creationId xmlns:a16="http://schemas.microsoft.com/office/drawing/2014/main" id="{7C232096-55FE-485C-9396-51DF7060CD86}"/>
              </a:ext>
            </a:extLst>
          </p:cNvPr>
          <p:cNvGrpSpPr/>
          <p:nvPr/>
        </p:nvGrpSpPr>
        <p:grpSpPr>
          <a:xfrm>
            <a:off x="436378" y="1825285"/>
            <a:ext cx="5025781" cy="1325042"/>
            <a:chOff x="445128" y="1690638"/>
            <a:chExt cx="5126558" cy="1351612"/>
          </a:xfrm>
        </p:grpSpPr>
        <p:sp>
          <p:nvSpPr>
            <p:cNvPr id="9" name="Oval 8">
              <a:extLst>
                <a:ext uri="{FF2B5EF4-FFF2-40B4-BE49-F238E27FC236}">
                  <a16:creationId xmlns:a16="http://schemas.microsoft.com/office/drawing/2014/main" id="{3303B4F4-BD54-418F-ABEC-9DA56768EB4B}"/>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690638"/>
              <a:ext cx="4505964"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008121"/>
              <a:ext cx="3975020" cy="1034129"/>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grpSp>
      <p:grpSp>
        <p:nvGrpSpPr>
          <p:cNvPr id="3" name="Group 2">
            <a:extLst>
              <a:ext uri="{FF2B5EF4-FFF2-40B4-BE49-F238E27FC236}">
                <a16:creationId xmlns:a16="http://schemas.microsoft.com/office/drawing/2014/main" id="{7E1109A4-FFA7-4A22-A9BA-27D765A83C78}"/>
              </a:ext>
            </a:extLst>
          </p:cNvPr>
          <p:cNvGrpSpPr/>
          <p:nvPr/>
        </p:nvGrpSpPr>
        <p:grpSpPr>
          <a:xfrm>
            <a:off x="436378" y="3322554"/>
            <a:ext cx="4505274" cy="1311235"/>
            <a:chOff x="445128" y="2867778"/>
            <a:chExt cx="4595614" cy="1337528"/>
          </a:xfrm>
        </p:grpSpPr>
        <p:sp>
          <p:nvSpPr>
            <p:cNvPr id="18" name="Oval 17">
              <a:extLst>
                <a:ext uri="{FF2B5EF4-FFF2-40B4-BE49-F238E27FC236}">
                  <a16:creationId xmlns:a16="http://schemas.microsoft.com/office/drawing/2014/main" id="{FFDB50A0-8DD6-48CA-80CD-8F55978146FF}"/>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874960"/>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171177"/>
              <a:ext cx="3975020" cy="1034129"/>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 Support for YAML, reporting and more</a:t>
              </a:r>
            </a:p>
          </p:txBody>
        </p:sp>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grpSp>
      <p:grpSp>
        <p:nvGrpSpPr>
          <p:cNvPr id="2" name="Group 1">
            <a:extLst>
              <a:ext uri="{FF2B5EF4-FFF2-40B4-BE49-F238E27FC236}">
                <a16:creationId xmlns:a16="http://schemas.microsoft.com/office/drawing/2014/main" id="{AA46A84B-B8E4-4BA1-AC7D-E897B15A1499}"/>
              </a:ext>
            </a:extLst>
          </p:cNvPr>
          <p:cNvGrpSpPr/>
          <p:nvPr/>
        </p:nvGrpSpPr>
        <p:grpSpPr>
          <a:xfrm>
            <a:off x="436380" y="4662256"/>
            <a:ext cx="4505273" cy="1112734"/>
            <a:chOff x="445129" y="4755247"/>
            <a:chExt cx="4595613" cy="1135047"/>
          </a:xfrm>
        </p:grpSpPr>
        <p:sp>
          <p:nvSpPr>
            <p:cNvPr id="32" name="Oval 31">
              <a:extLst>
                <a:ext uri="{FF2B5EF4-FFF2-40B4-BE49-F238E27FC236}">
                  <a16:creationId xmlns:a16="http://schemas.microsoft.com/office/drawing/2014/main" id="{28969C80-65DA-4231-83DC-5638E0C213C6}"/>
                </a:ext>
              </a:extLst>
            </p:cNvPr>
            <p:cNvSpPr/>
            <p:nvPr/>
          </p:nvSpPr>
          <p:spPr bwMode="auto">
            <a:xfrm>
              <a:off x="445129" y="479127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4755247"/>
              <a:ext cx="3656707" cy="544765"/>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5040831"/>
              <a:ext cx="3975020" cy="849463"/>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890781"/>
              <a:ext cx="342900" cy="342900"/>
            </a:xfrm>
            <a:prstGeom prst="rect">
              <a:avLst/>
            </a:prstGeom>
          </p:spPr>
        </p:pic>
      </p:grpSp>
      <p:grpSp>
        <p:nvGrpSpPr>
          <p:cNvPr id="7" name="Group 6">
            <a:extLst>
              <a:ext uri="{FF2B5EF4-FFF2-40B4-BE49-F238E27FC236}">
                <a16:creationId xmlns:a16="http://schemas.microsoft.com/office/drawing/2014/main" id="{B94C9F78-BAD8-497F-9C8C-AF75D8C8C995}"/>
              </a:ext>
            </a:extLst>
          </p:cNvPr>
          <p:cNvGrpSpPr/>
          <p:nvPr/>
        </p:nvGrpSpPr>
        <p:grpSpPr>
          <a:xfrm>
            <a:off x="4221607" y="6363336"/>
            <a:ext cx="3748788" cy="420037"/>
            <a:chOff x="408037" y="6260499"/>
            <a:chExt cx="3823959" cy="428460"/>
          </a:xfrm>
        </p:grpSpPr>
        <p:sp>
          <p:nvSpPr>
            <p:cNvPr id="27" name="Text Placeholder 3">
              <a:extLst>
                <a:ext uri="{FF2B5EF4-FFF2-40B4-BE49-F238E27FC236}">
                  <a16:creationId xmlns:a16="http://schemas.microsoft.com/office/drawing/2014/main" id="{23EC78E9-A3F5-4292-B3B0-3F15A3B65F2D}"/>
                </a:ext>
              </a:extLst>
            </p:cNvPr>
            <p:cNvSpPr txBox="1">
              <a:spLocks/>
            </p:cNvSpPr>
            <p:nvPr/>
          </p:nvSpPr>
          <p:spPr>
            <a:xfrm>
              <a:off x="989928" y="6322798"/>
              <a:ext cx="324206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30" name="Oval 29">
              <a:extLst>
                <a:ext uri="{FF2B5EF4-FFF2-40B4-BE49-F238E27FC236}">
                  <a16:creationId xmlns:a16="http://schemas.microsoft.com/office/drawing/2014/main" id="{A794CA63-381B-4EF5-93F4-3262C5613026}"/>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pic>
        <p:nvPicPr>
          <p:cNvPr id="16" name="Online Image Placeholder 15" descr="A screenshot of a cell phone&#10;&#10;Description generated with very high confidence">
            <a:extLst>
              <a:ext uri="{FF2B5EF4-FFF2-40B4-BE49-F238E27FC236}">
                <a16:creationId xmlns:a16="http://schemas.microsoft.com/office/drawing/2014/main" id="{ABB99AEE-D0DA-4872-AD88-E593AF1F70C9}"/>
              </a:ext>
            </a:extLst>
          </p:cNvPr>
          <p:cNvPicPr>
            <a:picLocks noGrp="1" noChangeAspect="1"/>
          </p:cNvPicPr>
          <p:nvPr>
            <p:ph type="clipArt" sz="quarter" idx="11"/>
          </p:nvPr>
        </p:nvPicPr>
        <p:blipFill rotWithShape="1">
          <a:blip r:embed="rId10" cstate="print">
            <a:extLst>
              <a:ext uri="{28A0092B-C50C-407E-A947-70E740481C1C}">
                <a14:useLocalDpi xmlns:a14="http://schemas.microsoft.com/office/drawing/2010/main" val="0"/>
              </a:ext>
            </a:extLst>
          </a:blip>
          <a:srcRect r="13127"/>
          <a:stretch/>
        </p:blipFill>
        <p:spPr>
          <a:xfrm>
            <a:off x="6151992" y="1516281"/>
            <a:ext cx="6040009" cy="4345444"/>
          </a:xfrm>
        </p:spPr>
      </p:pic>
    </p:spTree>
    <p:extLst>
      <p:ext uri="{BB962C8B-B14F-4D97-AF65-F5344CB8AC3E}">
        <p14:creationId xmlns:p14="http://schemas.microsoft.com/office/powerpoint/2010/main" val="223852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9" name="Oval 8">
            <a:extLst>
              <a:ext uri="{FF2B5EF4-FFF2-40B4-BE49-F238E27FC236}">
                <a16:creationId xmlns:a16="http://schemas.microsoft.com/office/drawing/2014/main" id="{3303B4F4-BD54-418F-ABEC-9DA56768EB4B}"/>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Explore and implement a wide range of community-built build, test, and deployment tasks, along with hundreds of extensions from Slack to </a:t>
            </a:r>
            <a:r>
              <a:rPr lang="en-GB" sz="1176" err="1">
                <a:solidFill>
                  <a:srgbClr val="595959"/>
                </a:solidFill>
                <a:latin typeface="Segoe UI"/>
              </a:rPr>
              <a:t>SonarCloud</a:t>
            </a:r>
            <a:r>
              <a:rPr lang="en-GB" sz="1176">
                <a:solidFill>
                  <a:srgbClr val="595959"/>
                </a:solidFill>
                <a:latin typeface="Segoe UI"/>
              </a:rPr>
              <a:t>.</a:t>
            </a:r>
            <a:r>
              <a:rPr lang="en-US" sz="1176">
                <a:solidFill>
                  <a:srgbClr val="595959"/>
                </a:solidFill>
                <a:latin typeface="Segoe UI"/>
              </a:rPr>
              <a:t> </a:t>
            </a:r>
            <a:r>
              <a:rPr lang="en-GB" sz="1176">
                <a:solidFill>
                  <a:srgbClr val="595959"/>
                </a:solidFill>
                <a:latin typeface="Segoe UI"/>
              </a:rPr>
              <a:t>Support for YAML, reporting and more</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100F7731-012D-4F26-AAC0-D6EA84F01F8D}"/>
              </a:ext>
            </a:extLst>
          </p:cNvPr>
          <p:cNvGrpSpPr/>
          <p:nvPr/>
        </p:nvGrpSpPr>
        <p:grpSpPr>
          <a:xfrm>
            <a:off x="4227695" y="6362024"/>
            <a:ext cx="3736611" cy="420037"/>
            <a:chOff x="408037" y="6260499"/>
            <a:chExt cx="381153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22964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28969C80-65DA-4231-83DC-5638E0C213C6}"/>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A screenshot of a cell phone&#10;&#10;Description generated with very high confidence">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Tree>
    <p:extLst>
      <p:ext uri="{BB962C8B-B14F-4D97-AF65-F5344CB8AC3E}">
        <p14:creationId xmlns:p14="http://schemas.microsoft.com/office/powerpoint/2010/main" val="119622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8ED15-F379-4F65-871C-0A718B2B4D1A}"/>
              </a:ext>
            </a:extLst>
          </p:cNvPr>
          <p:cNvSpPr>
            <a:spLocks noGrp="1"/>
          </p:cNvSpPr>
          <p:nvPr>
            <p:ph type="title"/>
          </p:nvPr>
        </p:nvSpPr>
        <p:spPr/>
        <p:txBody>
          <a:bodyPr/>
          <a:lstStyle/>
          <a:p>
            <a:r>
              <a:rPr lang="en-US" dirty="0">
                <a:solidFill>
                  <a:schemeClr val="accent1"/>
                </a:solidFill>
              </a:rPr>
              <a:t>Azure </a:t>
            </a:r>
            <a:r>
              <a:rPr lang="en-US" dirty="0">
                <a:solidFill>
                  <a:srgbClr val="0078D7"/>
                </a:solidFill>
              </a:rPr>
              <a:t>DevOps Services</a:t>
            </a:r>
          </a:p>
        </p:txBody>
      </p:sp>
      <p:sp>
        <p:nvSpPr>
          <p:cNvPr id="3" name="Text Placeholder 2">
            <a:extLst>
              <a:ext uri="{FF2B5EF4-FFF2-40B4-BE49-F238E27FC236}">
                <a16:creationId xmlns:a16="http://schemas.microsoft.com/office/drawing/2014/main" id="{26EFFAA9-DACB-4586-AC48-2A7FDAEDA671}"/>
              </a:ext>
            </a:extLst>
          </p:cNvPr>
          <p:cNvSpPr>
            <a:spLocks noGrp="1"/>
          </p:cNvSpPr>
          <p:nvPr>
            <p:ph type="body" sz="quarter" idx="12"/>
          </p:nvPr>
        </p:nvSpPr>
        <p:spPr>
          <a:xfrm>
            <a:off x="582041" y="3962400"/>
            <a:ext cx="5943600" cy="615553"/>
          </a:xfrm>
        </p:spPr>
        <p:txBody>
          <a:bodyPr/>
          <a:lstStyle/>
          <a:p>
            <a:r>
              <a:rPr lang="en-US" b="1" dirty="0">
                <a:solidFill>
                  <a:schemeClr val="accent1"/>
                </a:solidFill>
              </a:rPr>
              <a:t>Rich Ross</a:t>
            </a:r>
          </a:p>
          <a:p>
            <a:r>
              <a:rPr lang="en-US" b="1" dirty="0">
                <a:solidFill>
                  <a:schemeClr val="accent1"/>
                </a:solidFill>
              </a:rPr>
              <a:t>Azure App Dev Technical Architect</a:t>
            </a:r>
          </a:p>
        </p:txBody>
      </p:sp>
    </p:spTree>
    <p:extLst>
      <p:ext uri="{BB962C8B-B14F-4D97-AF65-F5344CB8AC3E}">
        <p14:creationId xmlns:p14="http://schemas.microsoft.com/office/powerpoint/2010/main" val="211618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Image Placeholder 1">
            <a:extLst>
              <a:ext uri="{FF2B5EF4-FFF2-40B4-BE49-F238E27FC236}">
                <a16:creationId xmlns:a16="http://schemas.microsoft.com/office/drawing/2014/main" id="{FD78A38E-4530-4F62-AF8D-61727BEA9A35}"/>
              </a:ext>
            </a:extLst>
          </p:cNvPr>
          <p:cNvPicPr>
            <a:picLocks noGrp="1" noChangeAspect="1"/>
          </p:cNvPicPr>
          <p:nvPr>
            <p:ph type="clipArt" sz="quarter" idx="11"/>
          </p:nvPr>
        </p:nvPicPr>
        <p:blipFill>
          <a:blip r:embed="rId3"/>
          <a:stretch>
            <a:fillRect/>
          </a:stretch>
        </p:blipFill>
        <p:spPr>
          <a:xfrm>
            <a:off x="6115157" y="1634693"/>
            <a:ext cx="7779428" cy="4448153"/>
          </a:xfrm>
          <a:prstGeom prst="rect">
            <a:avLst/>
          </a:prstGeom>
        </p:spPr>
      </p:pic>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12" y="861692"/>
            <a:ext cx="7320206" cy="607715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26425" y="1625413"/>
            <a:ext cx="5138175" cy="2573144"/>
          </a:xfrm>
        </p:spPr>
        <p:txBody>
          <a:bodyPr/>
          <a:lstStyle/>
          <a:p>
            <a:r>
              <a:rPr lang="en-US" sz="2353"/>
              <a:t>Infrastructure as Code, built-in with Azure Resource Manager</a:t>
            </a:r>
          </a:p>
          <a:p>
            <a:r>
              <a:rPr lang="en-US" sz="2353"/>
              <a:t>Use Azure Automation &amp; Config to automate repetitive tasks</a:t>
            </a:r>
          </a:p>
          <a:p>
            <a:r>
              <a:rPr lang="en-US" sz="2353"/>
              <a:t>Support for DevOps tool integrations and OSS tooling such as Terraform, Ansible &amp; Chef</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Deploy Repeatedly &amp; Reliably</a:t>
            </a:r>
          </a:p>
        </p:txBody>
      </p:sp>
      <p:sp>
        <p:nvSpPr>
          <p:cNvPr id="9" name="Rectangle 8">
            <a:extLst>
              <a:ext uri="{FF2B5EF4-FFF2-40B4-BE49-F238E27FC236}">
                <a16:creationId xmlns:a16="http://schemas.microsoft.com/office/drawing/2014/main" id="{E52889C9-244F-455F-8AAC-619E1BF95973}"/>
              </a:ext>
            </a:extLst>
          </p:cNvPr>
          <p:cNvSpPr/>
          <p:nvPr/>
        </p:nvSpPr>
        <p:spPr>
          <a:xfrm>
            <a:off x="315300" y="883438"/>
            <a:ext cx="5927351" cy="392245"/>
          </a:xfrm>
          <a:prstGeom prst="rect">
            <a:avLst/>
          </a:prstGeom>
        </p:spPr>
        <p:txBody>
          <a:bodyPr wrap="none">
            <a:spAutoFit/>
          </a:bodyPr>
          <a:lstStyle/>
          <a:p>
            <a:pPr defTabSz="914314">
              <a:defRPr/>
            </a:pPr>
            <a:r>
              <a:rPr lang="en-US" sz="1961">
                <a:solidFill>
                  <a:srgbClr val="0078D7"/>
                </a:solidFill>
                <a:latin typeface="Segoe UI Semilight" panose="020B0402040204020203" pitchFamily="34" charset="0"/>
                <a:cs typeface="Segoe UI Semilight" panose="020B0402040204020203" pitchFamily="34" charset="0"/>
              </a:rPr>
              <a:t>Azure Resource Manager &amp; DevOps Tool Integrations</a:t>
            </a:r>
          </a:p>
        </p:txBody>
      </p:sp>
      <p:pic>
        <p:nvPicPr>
          <p:cNvPr id="22" name="Picture 21">
            <a:extLst>
              <a:ext uri="{FF2B5EF4-FFF2-40B4-BE49-F238E27FC236}">
                <a16:creationId xmlns:a16="http://schemas.microsoft.com/office/drawing/2014/main" id="{AAB35095-DE8B-4635-BD30-2379AADA3533}"/>
              </a:ext>
            </a:extLst>
          </p:cNvPr>
          <p:cNvPicPr>
            <a:picLocks noChangeAspect="1"/>
          </p:cNvPicPr>
          <p:nvPr/>
        </p:nvPicPr>
        <p:blipFill rotWithShape="1">
          <a:blip r:embed="rId5">
            <a:clrChange>
              <a:clrFrom>
                <a:srgbClr val="FEFEFE"/>
              </a:clrFrom>
              <a:clrTo>
                <a:srgbClr val="FEFEFE">
                  <a:alpha val="0"/>
                </a:srgbClr>
              </a:clrTo>
            </a:clrChange>
            <a:extLst>
              <a:ext uri="{BEBA8EAE-BF5A-486C-A8C5-ECC9F3942E4B}">
                <a14:imgProps xmlns:a14="http://schemas.microsoft.com/office/drawing/2010/main">
                  <a14:imgLayer r:embed="rId6">
                    <a14:imgEffect>
                      <a14:saturation sat="0"/>
                    </a14:imgEffect>
                  </a14:imgLayer>
                </a14:imgProps>
              </a:ext>
            </a:extLst>
          </a:blip>
          <a:srcRect l="24401" r="21955"/>
          <a:stretch/>
        </p:blipFill>
        <p:spPr>
          <a:xfrm>
            <a:off x="3084028" y="5063977"/>
            <a:ext cx="561351" cy="692780"/>
          </a:xfrm>
          <a:prstGeom prst="rect">
            <a:avLst/>
          </a:prstGeom>
        </p:spPr>
      </p:pic>
      <p:pic>
        <p:nvPicPr>
          <p:cNvPr id="23" name="Picture 22">
            <a:extLst>
              <a:ext uri="{FF2B5EF4-FFF2-40B4-BE49-F238E27FC236}">
                <a16:creationId xmlns:a16="http://schemas.microsoft.com/office/drawing/2014/main" id="{498C8988-D7FF-452A-8AD9-351DB9A3337A}"/>
              </a:ext>
            </a:extLst>
          </p:cNvPr>
          <p:cNvPicPr>
            <a:picLocks noChangeAspect="1"/>
          </p:cNvPicPr>
          <p:nvPr/>
        </p:nvPicPr>
        <p:blipFill>
          <a:blip r:embed="rId7"/>
          <a:stretch>
            <a:fillRect/>
          </a:stretch>
        </p:blipFill>
        <p:spPr>
          <a:xfrm>
            <a:off x="1748877" y="5015953"/>
            <a:ext cx="692780" cy="692780"/>
          </a:xfrm>
          <a:prstGeom prst="rect">
            <a:avLst/>
          </a:prstGeom>
        </p:spPr>
      </p:pic>
      <p:pic>
        <p:nvPicPr>
          <p:cNvPr id="24" name="Picture 23">
            <a:extLst>
              <a:ext uri="{FF2B5EF4-FFF2-40B4-BE49-F238E27FC236}">
                <a16:creationId xmlns:a16="http://schemas.microsoft.com/office/drawing/2014/main" id="{7B57F112-8949-4985-ADAF-9E14AE39FDDE}"/>
              </a:ext>
            </a:extLst>
          </p:cNvPr>
          <p:cNvPicPr>
            <a:picLocks noChangeAspect="1"/>
          </p:cNvPicPr>
          <p:nvPr/>
        </p:nvPicPr>
        <p:blipFill>
          <a:blip r:embed="rId8"/>
          <a:stretch>
            <a:fillRect/>
          </a:stretch>
        </p:blipFill>
        <p:spPr>
          <a:xfrm>
            <a:off x="4287749" y="5086038"/>
            <a:ext cx="1207817" cy="552611"/>
          </a:xfrm>
          <a:prstGeom prst="rect">
            <a:avLst/>
          </a:prstGeom>
        </p:spPr>
      </p:pic>
      <p:pic>
        <p:nvPicPr>
          <p:cNvPr id="25" name="Graphic 24">
            <a:extLst>
              <a:ext uri="{FF2B5EF4-FFF2-40B4-BE49-F238E27FC236}">
                <a16:creationId xmlns:a16="http://schemas.microsoft.com/office/drawing/2014/main" id="{1F061F84-3401-4A50-9BE5-7188EC790E9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1007" y="5099867"/>
            <a:ext cx="645500" cy="524955"/>
          </a:xfrm>
          <a:prstGeom prst="rect">
            <a:avLst/>
          </a:prstGeom>
        </p:spPr>
      </p:pic>
    </p:spTree>
    <p:extLst>
      <p:ext uri="{BB962C8B-B14F-4D97-AF65-F5344CB8AC3E}">
        <p14:creationId xmlns:p14="http://schemas.microsoft.com/office/powerpoint/2010/main" val="172741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B9AF8D64-00DF-41A0-8C52-5D7B57026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grpSp>
        <p:nvGrpSpPr>
          <p:cNvPr id="2" name="Group 1">
            <a:extLst>
              <a:ext uri="{FF2B5EF4-FFF2-40B4-BE49-F238E27FC236}">
                <a16:creationId xmlns:a16="http://schemas.microsoft.com/office/drawing/2014/main" id="{A9E767A6-40F8-4942-BD92-D89FF7011841}"/>
              </a:ext>
            </a:extLst>
          </p:cNvPr>
          <p:cNvGrpSpPr/>
          <p:nvPr/>
        </p:nvGrpSpPr>
        <p:grpSpPr>
          <a:xfrm>
            <a:off x="4316404" y="6357135"/>
            <a:ext cx="3559194" cy="420037"/>
            <a:chOff x="408037" y="5941187"/>
            <a:chExt cx="3630563"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48673"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E231F2BA-54BA-40E6-81BA-C36BCB3DBE4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Securely connect with and push code into your Git repos from any IDE, editor, or Git client.</a:t>
            </a:r>
            <a:endParaRPr lang="en-US" sz="1176">
              <a:solidFill>
                <a:srgbClr val="595959"/>
              </a:solidFill>
              <a:latin typeface="Segoe UI"/>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Add validations and extensions from the marketplace or build your own using web hooks and REST APIs.</a:t>
            </a:r>
            <a:endParaRPr lang="en-US" sz="1176">
              <a:solidFill>
                <a:srgbClr val="595959"/>
              </a:solidFill>
              <a:latin typeface="Segoe UI"/>
            </a:endParaRPr>
          </a:p>
        </p:txBody>
      </p:sp>
      <p:sp>
        <p:nvSpPr>
          <p:cNvPr id="44" name="Oval 43">
            <a:extLst>
              <a:ext uri="{FF2B5EF4-FFF2-40B4-BE49-F238E27FC236}">
                <a16:creationId xmlns:a16="http://schemas.microsoft.com/office/drawing/2014/main" id="{7E034A3A-A4A8-4FBB-942E-6C93C6CE439E}"/>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 cell phone&#10;&#10;Description generated with very high confidence">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16281"/>
            <a:ext cx="6040010" cy="4359690"/>
          </a:xfrm>
          <a:prstGeom prst="rect">
            <a:avLst/>
          </a:prstGeom>
        </p:spPr>
      </p:pic>
    </p:spTree>
    <p:extLst>
      <p:ext uri="{BB962C8B-B14F-4D97-AF65-F5344CB8AC3E}">
        <p14:creationId xmlns:p14="http://schemas.microsoft.com/office/powerpoint/2010/main" val="263131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Test your application where it lives. Complete scripted tests across desktop or web scenarios. Test on-premises application from the cloud and vice-versa.</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Leverage the same test tools across your engineers and user acceptance testing stakeholders. Pay for the tools only when you need them.</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DAFFEF1-FBC0-450F-9BA4-01A3075331BD}"/>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979" y="2140321"/>
            <a:ext cx="280133" cy="298808"/>
          </a:xfrm>
          <a:prstGeom prst="rect">
            <a:avLst/>
          </a:prstGeom>
        </p:spPr>
      </p:pic>
      <p:pic>
        <p:nvPicPr>
          <p:cNvPr id="27" name="Online Image Placeholder 6" descr="A picture containing screenshot&#10;&#10;Description generated with very high confidence">
            <a:extLst>
              <a:ext uri="{FF2B5EF4-FFF2-40B4-BE49-F238E27FC236}">
                <a16:creationId xmlns:a16="http://schemas.microsoft.com/office/drawing/2014/main" id="{3692583D-C4A8-48C6-8C30-E2812A6D4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25" name="Picture 24" descr="A screenshot of a cell phone&#10;&#10;Description generated with very high confidence">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12472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C7B34B43-BE0B-4B73-997E-273B4D37D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Get universal </a:t>
            </a:r>
            <a:r>
              <a:rPr lang="en-GB" sz="1176" err="1">
                <a:solidFill>
                  <a:srgbClr val="595959"/>
                </a:solidFill>
                <a:latin typeface="Segoe UI"/>
              </a:rPr>
              <a:t>artifact</a:t>
            </a:r>
            <a:r>
              <a:rPr lang="en-GB" sz="1176">
                <a:solidFill>
                  <a:srgbClr val="595959"/>
                </a:solidFill>
                <a:latin typeface="Segoe UI"/>
              </a:rPr>
              <a:t> management for Maven, </a:t>
            </a:r>
            <a:r>
              <a:rPr lang="en-GB" sz="1176" err="1">
                <a:solidFill>
                  <a:srgbClr val="595959"/>
                </a:solidFill>
                <a:latin typeface="Segoe UI"/>
              </a:rPr>
              <a:t>npm</a:t>
            </a:r>
            <a:r>
              <a:rPr lang="en-GB" sz="1176">
                <a:solidFill>
                  <a:srgbClr val="595959"/>
                </a:solidFill>
                <a:latin typeface="Segoe UI"/>
              </a:rPr>
              <a:t>, and NuGet.</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Share packages, and use built-in CI/CD, versioning, and testing.</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Easily share code across small teams and large enterprises.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EB762BE-CEF1-4BA2-841C-2866604A1207}"/>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 cell phone&#10;&#10;Description generated with very high confidence">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207817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31757"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Web apps, </a:t>
            </a:r>
            <a:r>
              <a:rPr kumimoji="0" lang="en-US" sz="1800" b="0" i="0" u="none" strike="noStrike" kern="0" cap="none" spc="0" normalizeH="0" baseline="0" noProof="0" err="1">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Kubernates</a:t>
            </a:r>
            <a:r>
              <a:rPr kumimoji="0" lang="en-US" sz="1800" b="0" i="0" u="none" strike="noStrike" kern="0" cap="none" spc="0" normalizeH="0" baseline="0" noProof="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3029" y="486548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7291" y="4865482"/>
            <a:ext cx="2714809" cy="849443"/>
          </a:xfrm>
          <a:prstGeom prst="rect">
            <a:avLst/>
          </a:prstGeom>
        </p:spPr>
        <p:txBody>
          <a:bodyPr lIns="0" tIns="0" rIns="0" bIns="0">
            <a:noAutofit/>
          </a:bodyPr>
          <a:lstStyle/>
          <a:p>
            <a:pPr marL="0" marR="0" lvl="0" indent="0" algn="l" defTabSz="913576" rtl="0" eaLnBrk="1" fontAlgn="base" latinLnBrk="0" hangingPunct="1">
              <a:lnSpc>
                <a:spcPct val="100000"/>
              </a:lnSpc>
              <a:spcBef>
                <a:spcPct val="0"/>
              </a:spcBef>
              <a:spcAft>
                <a:spcPts val="2353"/>
              </a:spcAft>
              <a:buClrTx/>
              <a:buSzTx/>
              <a:buFontTx/>
              <a:buNone/>
              <a:tabLst/>
              <a:defRPr/>
            </a:pPr>
            <a:r>
              <a:rPr kumimoji="0" lang="en-US" sz="1800" b="0" i="0" u="none" strike="noStrike" kern="0" cap="none" spc="0" normalizeH="0" baseline="0" noProof="0" dirty="0">
                <a:ln>
                  <a:noFill/>
                </a:ln>
                <a:gradFill>
                  <a:gsLst>
                    <a:gs pos="78761">
                      <a:srgbClr val="0072C6"/>
                    </a:gs>
                    <a:gs pos="0">
                      <a:srgbClr val="0072C6"/>
                    </a:gs>
                  </a:gsLst>
                  <a:lin ang="5400000" scaled="0"/>
                </a:gradFill>
                <a:effectLst/>
                <a:uLnTx/>
                <a:uFillTx/>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527392" y="2111134"/>
            <a:ext cx="7160079" cy="41411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CC69870-9D53-4555-A3D4-5FCBB0C9E6F1}"/>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hlinkClick r:id="rId5"/>
              </a:rPr>
              <a:t>https://docs.microsoft.com/en-us/azure/devops-project/</a:t>
            </a:r>
            <a:r>
              <a:rPr kumimoji="0" lang="en-US" sz="1667"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 </a:t>
            </a:r>
          </a:p>
        </p:txBody>
      </p:sp>
      <p:sp>
        <p:nvSpPr>
          <p:cNvPr id="34" name="Oval 33">
            <a:extLst>
              <a:ext uri="{FF2B5EF4-FFF2-40B4-BE49-F238E27FC236}">
                <a16:creationId xmlns:a16="http://schemas.microsoft.com/office/drawing/2014/main" id="{1DF41DA8-2FA3-4146-8EE8-DC818135A0B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dirty="0">
              <a:ln w="19050">
                <a:noFill/>
              </a:ln>
              <a:solidFill>
                <a:srgbClr val="0078D7"/>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0436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29749" y="4750048"/>
            <a:ext cx="3607790" cy="420037"/>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FFFFFF"/>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FFFFFF"/>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FFFFFF"/>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71910" y="487"/>
            <a:ext cx="3122511" cy="685702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1" y="199355"/>
            <a:ext cx="3050600" cy="599969"/>
          </a:xfrm>
        </p:spPr>
        <p:txBody>
          <a:bodyPr/>
          <a:lstStyle/>
          <a:p>
            <a:pPr algn="ctr"/>
            <a:r>
              <a:rPr lang="en-US" sz="3137">
                <a:solidFill>
                  <a:schemeClr val="bg2"/>
                </a:solidFill>
              </a:rPr>
              <a:t>Azure DevOps</a:t>
            </a:r>
          </a:p>
        </p:txBody>
      </p:sp>
      <p:grpSp>
        <p:nvGrpSpPr>
          <p:cNvPr id="17" name="Group 16">
            <a:extLst>
              <a:ext uri="{FF2B5EF4-FFF2-40B4-BE49-F238E27FC236}">
                <a16:creationId xmlns:a16="http://schemas.microsoft.com/office/drawing/2014/main" id="{CFA1D3B8-CC25-48BC-8447-639688C7A9FC}"/>
              </a:ext>
            </a:extLst>
          </p:cNvPr>
          <p:cNvGrpSpPr/>
          <p:nvPr/>
        </p:nvGrpSpPr>
        <p:grpSpPr>
          <a:xfrm>
            <a:off x="3711547" y="290142"/>
            <a:ext cx="7523364" cy="5056933"/>
            <a:chOff x="3872940" y="793665"/>
            <a:chExt cx="7674223" cy="5158335"/>
          </a:xfrm>
        </p:grpSpPr>
        <p:sp>
          <p:nvSpPr>
            <p:cNvPr id="16" name="TextBox 15">
              <a:extLst>
                <a:ext uri="{FF2B5EF4-FFF2-40B4-BE49-F238E27FC236}">
                  <a16:creationId xmlns:a16="http://schemas.microsoft.com/office/drawing/2014/main" id="{DE367368-3EB7-47E8-B49B-215A9A8E91E6}"/>
                </a:ext>
              </a:extLst>
            </p:cNvPr>
            <p:cNvSpPr txBox="1"/>
            <p:nvPr/>
          </p:nvSpPr>
          <p:spPr>
            <a:xfrm>
              <a:off x="4532901" y="793665"/>
              <a:ext cx="7014262" cy="5158335"/>
            </a:xfrm>
            <a:prstGeom prst="rect">
              <a:avLst/>
            </a:prstGeom>
            <a:noFill/>
          </p:spPr>
          <p:txBody>
            <a:bodyPr wrap="square" lIns="179285" tIns="143428" rIns="179285" bIns="143428" rtlCol="0">
              <a:spAutoFit/>
            </a:bodyPr>
            <a:lstStyle/>
            <a:p>
              <a:pPr defTabSz="914314">
                <a:spcAft>
                  <a:spcPts val="2353"/>
                </a:spcAft>
              </a:pPr>
              <a:r>
                <a:rPr lang="en-GB">
                  <a:solidFill>
                    <a:srgbClr val="FFFFFF"/>
                  </a:solidFill>
                  <a:latin typeface="Segoe UI"/>
                </a:rPr>
                <a:t>Plan smarter, collaborate better, and ship faster with a set of modern dev services</a:t>
              </a:r>
            </a:p>
            <a:p>
              <a:pPr defTabSz="914314">
                <a:spcAft>
                  <a:spcPts val="2353"/>
                </a:spcAft>
              </a:pPr>
              <a:r>
                <a:rPr lang="en-GB">
                  <a:solidFill>
                    <a:srgbClr val="FFFFFF"/>
                  </a:solidFill>
                  <a:latin typeface="Segoe UI"/>
                </a:rPr>
                <a:t>Any developer, any platform, any cloud. Full support for hybrid cloud, on-premises &amp; containers.</a:t>
              </a:r>
            </a:p>
            <a:p>
              <a:pPr defTabSz="914314">
                <a:spcAft>
                  <a:spcPts val="2353"/>
                </a:spcAft>
              </a:pPr>
              <a:r>
                <a:rPr lang="en-GB">
                  <a:solidFill>
                    <a:srgbClr val="FFFFFF"/>
                  </a:solidFill>
                  <a:latin typeface="Segoe UI"/>
                </a:rPr>
                <a:t>Use all the Azure DevOps services or choose just what you need to complement your existing workflows</a:t>
              </a:r>
            </a:p>
            <a:p>
              <a:pPr defTabSz="914314">
                <a:spcAft>
                  <a:spcPts val="2353"/>
                </a:spcAft>
              </a:pPr>
              <a:r>
                <a:rPr lang="en-GB">
                  <a:solidFill>
                    <a:srgbClr val="FFFFFF"/>
                  </a:solidFill>
                  <a:latin typeface="Segoe UI"/>
                </a:rPr>
                <a:t>Best in class builds for open source. Free unlimited build minutes for public projects and up to 10 free concurrent pipelines across Windows, Linux and macOS</a:t>
              </a:r>
            </a:p>
            <a:p>
              <a:pPr defTabSz="914314">
                <a:spcAft>
                  <a:spcPts val="2353"/>
                </a:spcAft>
              </a:pPr>
              <a:r>
                <a:rPr lang="en-GB">
                  <a:solidFill>
                    <a:srgbClr val="FFFFFF"/>
                  </a:solidFill>
                  <a:latin typeface="Segoe UI"/>
                </a:rPr>
                <a:t>Get started for free for small teams, scales to support the largest enterprises</a:t>
              </a:r>
            </a:p>
            <a:p>
              <a:pPr defTabSz="914314">
                <a:spcAft>
                  <a:spcPts val="2353"/>
                </a:spcAft>
              </a:pPr>
              <a:endParaRPr lang="en-US" err="1">
                <a:solidFill>
                  <a:srgbClr val="FFFFFF"/>
                </a:solidFill>
                <a:latin typeface="Segoe UI"/>
              </a:endParaRPr>
            </a:p>
          </p:txBody>
        </p:sp>
        <p:sp>
          <p:nvSpPr>
            <p:cNvPr id="34" name="Oval 33">
              <a:extLst>
                <a:ext uri="{FF2B5EF4-FFF2-40B4-BE49-F238E27FC236}">
                  <a16:creationId xmlns:a16="http://schemas.microsoft.com/office/drawing/2014/main" id="{F9F21E1E-EC36-44E9-B35A-A8379A978484}"/>
                </a:ext>
              </a:extLst>
            </p:cNvPr>
            <p:cNvSpPr/>
            <p:nvPr/>
          </p:nvSpPr>
          <p:spPr bwMode="auto">
            <a:xfrm>
              <a:off x="3877367" y="93350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7602" y="1038569"/>
              <a:ext cx="342900" cy="325755"/>
            </a:xfrm>
            <a:prstGeom prst="rect">
              <a:avLst/>
            </a:prstGeom>
          </p:spPr>
        </p:pic>
        <p:sp>
          <p:nvSpPr>
            <p:cNvPr id="37" name="Oval 36">
              <a:extLst>
                <a:ext uri="{FF2B5EF4-FFF2-40B4-BE49-F238E27FC236}">
                  <a16:creationId xmlns:a16="http://schemas.microsoft.com/office/drawing/2014/main" id="{073989DB-7CE9-4236-B8DA-F4D58DDCD9C8}"/>
                </a:ext>
              </a:extLst>
            </p:cNvPr>
            <p:cNvSpPr/>
            <p:nvPr/>
          </p:nvSpPr>
          <p:spPr bwMode="auto">
            <a:xfrm>
              <a:off x="3877367" y="180604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A4CD53-3BFD-4E18-803D-E8696C5B15AA}"/>
                </a:ext>
              </a:extLst>
            </p:cNvPr>
            <p:cNvSpPr/>
            <p:nvPr/>
          </p:nvSpPr>
          <p:spPr bwMode="auto">
            <a:xfrm>
              <a:off x="3877367" y="266584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42D528C-16CE-41F6-8EC9-E6DBBC7ED6CE}"/>
                </a:ext>
              </a:extLst>
            </p:cNvPr>
            <p:cNvSpPr/>
            <p:nvPr/>
          </p:nvSpPr>
          <p:spPr bwMode="auto">
            <a:xfrm>
              <a:off x="3877367" y="353821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EC77250A-DBE0-4EC2-9044-7F80D04DD54E}"/>
                </a:ext>
              </a:extLst>
            </p:cNvPr>
            <p:cNvSpPr/>
            <p:nvPr/>
          </p:nvSpPr>
          <p:spPr bwMode="auto">
            <a:xfrm>
              <a:off x="3872940" y="460617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1275" y="4730314"/>
              <a:ext cx="266700" cy="285750"/>
            </a:xfrm>
            <a:prstGeom prst="rect">
              <a:avLst/>
            </a:prstGeom>
          </p:spPr>
        </p:pic>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7602" y="3634884"/>
              <a:ext cx="361950" cy="361950"/>
            </a:xfrm>
            <a:prstGeom prst="rect">
              <a:avLst/>
            </a:prstGeom>
          </p:spPr>
        </p:pic>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06177" y="2772048"/>
              <a:ext cx="285750" cy="342900"/>
            </a:xfrm>
            <a:prstGeom prst="rect">
              <a:avLst/>
            </a:prstGeom>
          </p:spPr>
        </p:pic>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87127" y="1895328"/>
              <a:ext cx="342900" cy="342900"/>
            </a:xfrm>
            <a:prstGeom prst="rect">
              <a:avLst/>
            </a:prstGeom>
          </p:spPr>
        </p:pic>
      </p:grpSp>
      <p:cxnSp>
        <p:nvCxnSpPr>
          <p:cNvPr id="26" name="Straight Connector 25">
            <a:extLst>
              <a:ext uri="{FF2B5EF4-FFF2-40B4-BE49-F238E27FC236}">
                <a16:creationId xmlns:a16="http://schemas.microsoft.com/office/drawing/2014/main" id="{273F531B-6F95-4153-A48E-2E32777FF4D9}"/>
              </a:ext>
            </a:extLst>
          </p:cNvPr>
          <p:cNvCxnSpPr>
            <a:cxnSpLocks/>
          </p:cNvCxnSpPr>
          <p:nvPr/>
        </p:nvCxnSpPr>
        <p:spPr>
          <a:xfrm>
            <a:off x="3050601" y="5411656"/>
            <a:ext cx="9141400" cy="0"/>
          </a:xfrm>
          <a:prstGeom prst="line">
            <a:avLst/>
          </a:prstGeom>
          <a:ln w="76200">
            <a:solidFill>
              <a:srgbClr val="E4E4E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525C9DF-FB41-468B-B2A6-67D6A934B49B}"/>
              </a:ext>
            </a:extLst>
          </p:cNvPr>
          <p:cNvGrpSpPr/>
          <p:nvPr/>
        </p:nvGrpSpPr>
        <p:grpSpPr>
          <a:xfrm>
            <a:off x="471439" y="1020197"/>
            <a:ext cx="1905785" cy="913431"/>
            <a:chOff x="480892" y="1040157"/>
            <a:chExt cx="1944000" cy="931747"/>
          </a:xfrm>
        </p:grpSpPr>
        <p:pic>
          <p:nvPicPr>
            <p:cNvPr id="5" name="Picture 8" descr="A picture containing object&#10;&#10;Description generated with very high confidence">
              <a:extLst>
                <a:ext uri="{FF2B5EF4-FFF2-40B4-BE49-F238E27FC236}">
                  <a16:creationId xmlns:a16="http://schemas.microsoft.com/office/drawing/2014/main" id="{46DB9986-344C-46FF-85F9-BAC86579AC0B}"/>
                </a:ext>
              </a:extLst>
            </p:cNvPr>
            <p:cNvPicPr>
              <a:picLocks noChangeAspect="1"/>
            </p:cNvPicPr>
            <p:nvPr/>
          </p:nvPicPr>
          <p:blipFill>
            <a:blip r:embed="rId13"/>
            <a:stretch>
              <a:fillRect/>
            </a:stretch>
          </p:blipFill>
          <p:spPr>
            <a:xfrm>
              <a:off x="1241772" y="1040157"/>
              <a:ext cx="422241" cy="422109"/>
            </a:xfrm>
            <a:prstGeom prst="rect">
              <a:avLst/>
            </a:prstGeom>
          </p:spPr>
        </p:pic>
        <p:sp>
          <p:nvSpPr>
            <p:cNvPr id="50" name="TextBox 49">
              <a:extLst>
                <a:ext uri="{FF2B5EF4-FFF2-40B4-BE49-F238E27FC236}">
                  <a16:creationId xmlns:a16="http://schemas.microsoft.com/office/drawing/2014/main" id="{1BA5139E-2C57-4D83-9C4A-7867FB7464DF}"/>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00B294"/>
                  </a:solidFill>
                  <a:latin typeface="Segoe UI Semibold"/>
                </a:rPr>
                <a:t>Azure Boards</a:t>
              </a:r>
              <a:endParaRPr lang="en-US" sz="1568">
                <a:solidFill>
                  <a:srgbClr val="00B294"/>
                </a:solidFill>
                <a:latin typeface="Segoe UI Semibold"/>
                <a:cs typeface="Segoe UI"/>
              </a:endParaRPr>
            </a:p>
          </p:txBody>
        </p:sp>
      </p:grpSp>
      <p:grpSp>
        <p:nvGrpSpPr>
          <p:cNvPr id="11" name="Group 10">
            <a:extLst>
              <a:ext uri="{FF2B5EF4-FFF2-40B4-BE49-F238E27FC236}">
                <a16:creationId xmlns:a16="http://schemas.microsoft.com/office/drawing/2014/main" id="{C0B32E49-D0CE-426C-906B-5CBF00088BCE}"/>
              </a:ext>
            </a:extLst>
          </p:cNvPr>
          <p:cNvGrpSpPr/>
          <p:nvPr/>
        </p:nvGrpSpPr>
        <p:grpSpPr>
          <a:xfrm>
            <a:off x="471439" y="2187270"/>
            <a:ext cx="1905785" cy="936437"/>
            <a:chOff x="480892" y="2154633"/>
            <a:chExt cx="1944000" cy="955215"/>
          </a:xfrm>
        </p:grpSpPr>
        <p:pic>
          <p:nvPicPr>
            <p:cNvPr id="6" name="Picture 10" descr="A picture containing stop, sign, outdoor, sitting&#10;&#10;Description generated with very high confidence">
              <a:extLst>
                <a:ext uri="{FF2B5EF4-FFF2-40B4-BE49-F238E27FC236}">
                  <a16:creationId xmlns:a16="http://schemas.microsoft.com/office/drawing/2014/main" id="{0DB42AD1-E89E-4B06-9757-1AF0C180E22E}"/>
                </a:ext>
              </a:extLst>
            </p:cNvPr>
            <p:cNvPicPr>
              <a:picLocks noChangeAspect="1"/>
            </p:cNvPicPr>
            <p:nvPr/>
          </p:nvPicPr>
          <p:blipFill>
            <a:blip r:embed="rId14"/>
            <a:stretch>
              <a:fillRect/>
            </a:stretch>
          </p:blipFill>
          <p:spPr>
            <a:xfrm>
              <a:off x="1241772" y="2154633"/>
              <a:ext cx="422241" cy="422109"/>
            </a:xfrm>
            <a:prstGeom prst="rect">
              <a:avLst/>
            </a:prstGeom>
          </p:spPr>
        </p:pic>
        <p:sp>
          <p:nvSpPr>
            <p:cNvPr id="51" name="TextBox 50">
              <a:extLst>
                <a:ext uri="{FF2B5EF4-FFF2-40B4-BE49-F238E27FC236}">
                  <a16:creationId xmlns:a16="http://schemas.microsoft.com/office/drawing/2014/main" id="{4F365F75-F5F7-46D4-B125-75561E3E0F84}"/>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D83B01"/>
                  </a:solidFill>
                  <a:latin typeface="Segoe UI Semibold"/>
                </a:rPr>
                <a:t>Azure </a:t>
              </a:r>
              <a:r>
                <a:rPr lang="en-US" sz="1568">
                  <a:solidFill>
                    <a:srgbClr val="D83B01"/>
                  </a:solidFill>
                  <a:latin typeface="Segoe UI Semibold"/>
                  <a:cs typeface="Segoe UI"/>
                </a:rPr>
                <a:t>Repos</a:t>
              </a:r>
            </a:p>
          </p:txBody>
        </p:sp>
      </p:grpSp>
      <p:grpSp>
        <p:nvGrpSpPr>
          <p:cNvPr id="12" name="Group 11">
            <a:extLst>
              <a:ext uri="{FF2B5EF4-FFF2-40B4-BE49-F238E27FC236}">
                <a16:creationId xmlns:a16="http://schemas.microsoft.com/office/drawing/2014/main" id="{4E9F2DC8-475A-476E-8B7F-CF2241F1C13D}"/>
              </a:ext>
            </a:extLst>
          </p:cNvPr>
          <p:cNvGrpSpPr/>
          <p:nvPr/>
        </p:nvGrpSpPr>
        <p:grpSpPr>
          <a:xfrm>
            <a:off x="471439" y="3377349"/>
            <a:ext cx="1905785" cy="952177"/>
            <a:chOff x="480892" y="3371540"/>
            <a:chExt cx="1944000" cy="971270"/>
          </a:xfrm>
        </p:grpSpPr>
        <p:pic>
          <p:nvPicPr>
            <p:cNvPr id="2" name="Picture 4" descr="A picture containing object&#10;&#10;Description generated with very high confidence">
              <a:extLst>
                <a:ext uri="{FF2B5EF4-FFF2-40B4-BE49-F238E27FC236}">
                  <a16:creationId xmlns:a16="http://schemas.microsoft.com/office/drawing/2014/main" id="{E2517ADE-FFC3-41A7-9F02-036B881B7D39}"/>
                </a:ext>
              </a:extLst>
            </p:cNvPr>
            <p:cNvPicPr>
              <a:picLocks noChangeAspect="1"/>
            </p:cNvPicPr>
            <p:nvPr/>
          </p:nvPicPr>
          <p:blipFill>
            <a:blip r:embed="rId15"/>
            <a:stretch>
              <a:fillRect/>
            </a:stretch>
          </p:blipFill>
          <p:spPr>
            <a:xfrm>
              <a:off x="1244202" y="3371540"/>
              <a:ext cx="417381" cy="425419"/>
            </a:xfrm>
            <a:prstGeom prst="rect">
              <a:avLst/>
            </a:prstGeom>
          </p:spPr>
        </p:pic>
        <p:sp>
          <p:nvSpPr>
            <p:cNvPr id="52" name="TextBox 51">
              <a:extLst>
                <a:ext uri="{FF2B5EF4-FFF2-40B4-BE49-F238E27FC236}">
                  <a16:creationId xmlns:a16="http://schemas.microsoft.com/office/drawing/2014/main" id="{D6E70F1A-AFF8-46A1-9AB2-B45E1DE47AF7}"/>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2560E0"/>
                  </a:solidFill>
                  <a:latin typeface="Segoe UI Semibold"/>
                </a:rPr>
                <a:t>Azure Pipelines</a:t>
              </a:r>
              <a:endParaRPr lang="en-US" sz="1568">
                <a:solidFill>
                  <a:srgbClr val="2560E0"/>
                </a:solidFill>
                <a:latin typeface="Segoe UI Semibold"/>
                <a:cs typeface="Segoe UI"/>
              </a:endParaRPr>
            </a:p>
          </p:txBody>
        </p:sp>
      </p:grpSp>
      <p:grpSp>
        <p:nvGrpSpPr>
          <p:cNvPr id="13" name="Group 12">
            <a:extLst>
              <a:ext uri="{FF2B5EF4-FFF2-40B4-BE49-F238E27FC236}">
                <a16:creationId xmlns:a16="http://schemas.microsoft.com/office/drawing/2014/main" id="{92339DF3-17B7-4F19-9B5C-5B6939681FAB}"/>
              </a:ext>
            </a:extLst>
          </p:cNvPr>
          <p:cNvGrpSpPr/>
          <p:nvPr/>
        </p:nvGrpSpPr>
        <p:grpSpPr>
          <a:xfrm>
            <a:off x="471439" y="4583168"/>
            <a:ext cx="1905785" cy="920155"/>
            <a:chOff x="480892" y="4605641"/>
            <a:chExt cx="1944000" cy="938606"/>
          </a:xfrm>
        </p:grpSpPr>
        <p:pic>
          <p:nvPicPr>
            <p:cNvPr id="7" name="Picture 12">
              <a:extLst>
                <a:ext uri="{FF2B5EF4-FFF2-40B4-BE49-F238E27FC236}">
                  <a16:creationId xmlns:a16="http://schemas.microsoft.com/office/drawing/2014/main" id="{D8788595-CA36-453A-B8C3-3F7BB99941E6}"/>
                </a:ext>
              </a:extLst>
            </p:cNvPr>
            <p:cNvPicPr>
              <a:picLocks noChangeAspect="1"/>
            </p:cNvPicPr>
            <p:nvPr/>
          </p:nvPicPr>
          <p:blipFill>
            <a:blip r:embed="rId16"/>
            <a:stretch>
              <a:fillRect/>
            </a:stretch>
          </p:blipFill>
          <p:spPr>
            <a:xfrm>
              <a:off x="1241772" y="4605641"/>
              <a:ext cx="422241" cy="422109"/>
            </a:xfrm>
            <a:prstGeom prst="rect">
              <a:avLst/>
            </a:prstGeom>
          </p:spPr>
        </p:pic>
        <p:sp>
          <p:nvSpPr>
            <p:cNvPr id="53" name="TextBox 52">
              <a:extLst>
                <a:ext uri="{FF2B5EF4-FFF2-40B4-BE49-F238E27FC236}">
                  <a16:creationId xmlns:a16="http://schemas.microsoft.com/office/drawing/2014/main" id="{C3BAF7D4-2242-4635-96C1-88AB2F954896}"/>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854CC7"/>
                  </a:solidFill>
                  <a:latin typeface="Segoe UI Semibold"/>
                </a:rPr>
                <a:t>Azure Test</a:t>
              </a:r>
              <a:r>
                <a:rPr lang="en-US" sz="1568">
                  <a:solidFill>
                    <a:srgbClr val="854CC7"/>
                  </a:solidFill>
                  <a:latin typeface="Segoe UI Semibold"/>
                  <a:cs typeface="Segoe UI"/>
                </a:rPr>
                <a:t> Plans</a:t>
              </a:r>
            </a:p>
          </p:txBody>
        </p:sp>
      </p:grpSp>
      <p:grpSp>
        <p:nvGrpSpPr>
          <p:cNvPr id="14" name="Group 13">
            <a:extLst>
              <a:ext uri="{FF2B5EF4-FFF2-40B4-BE49-F238E27FC236}">
                <a16:creationId xmlns:a16="http://schemas.microsoft.com/office/drawing/2014/main" id="{74829F78-2BFD-47B9-9EC5-36295406FABE}"/>
              </a:ext>
            </a:extLst>
          </p:cNvPr>
          <p:cNvGrpSpPr/>
          <p:nvPr/>
        </p:nvGrpSpPr>
        <p:grpSpPr>
          <a:xfrm>
            <a:off x="471439" y="5756965"/>
            <a:ext cx="1905785" cy="879676"/>
            <a:chOff x="480892" y="5871907"/>
            <a:chExt cx="1944000" cy="897315"/>
          </a:xfrm>
        </p:grpSpPr>
        <p:pic>
          <p:nvPicPr>
            <p:cNvPr id="3" name="Picture 6">
              <a:extLst>
                <a:ext uri="{FF2B5EF4-FFF2-40B4-BE49-F238E27FC236}">
                  <a16:creationId xmlns:a16="http://schemas.microsoft.com/office/drawing/2014/main" id="{285AAA80-1024-4881-B575-3E658841EB8F}"/>
                </a:ext>
              </a:extLst>
            </p:cNvPr>
            <p:cNvPicPr>
              <a:picLocks noChangeAspect="1"/>
            </p:cNvPicPr>
            <p:nvPr/>
          </p:nvPicPr>
          <p:blipFill>
            <a:blip r:embed="rId17"/>
            <a:stretch>
              <a:fillRect/>
            </a:stretch>
          </p:blipFill>
          <p:spPr>
            <a:xfrm>
              <a:off x="1241772" y="5871907"/>
              <a:ext cx="422241" cy="422109"/>
            </a:xfrm>
            <a:prstGeom prst="rect">
              <a:avLst/>
            </a:prstGeom>
          </p:spPr>
        </p:pic>
        <p:sp>
          <p:nvSpPr>
            <p:cNvPr id="55" name="TextBox 54">
              <a:extLst>
                <a:ext uri="{FF2B5EF4-FFF2-40B4-BE49-F238E27FC236}">
                  <a16:creationId xmlns:a16="http://schemas.microsoft.com/office/drawing/2014/main" id="{CE77EBE6-A976-4E1A-A1E9-9D1FF507C7BE}"/>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CB2E6D"/>
                  </a:solidFill>
                  <a:latin typeface="Segoe UI Semibold"/>
                </a:rPr>
                <a:t>Azure Artifacts</a:t>
              </a:r>
              <a:endParaRPr lang="en-US" sz="1568">
                <a:solidFill>
                  <a:srgbClr val="CB2E6D"/>
                </a:solidFill>
                <a:latin typeface="Segoe UI Semibold"/>
                <a:cs typeface="Segoe UI"/>
              </a:endParaRPr>
            </a:p>
          </p:txBody>
        </p:sp>
      </p:gr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connector">
            <a:extLst>
              <a:ext uri="{FF2B5EF4-FFF2-40B4-BE49-F238E27FC236}">
                <a16:creationId xmlns:a16="http://schemas.microsoft.com/office/drawing/2014/main" id="{C636C148-0F54-4DFB-9640-6FCED8E692B4}"/>
              </a:ext>
            </a:extLst>
          </p:cNvPr>
          <p:cNvPicPr>
            <a:picLocks noChangeAspect="1"/>
          </p:cNvPicPr>
          <p:nvPr/>
        </p:nvPicPr>
        <p:blipFill>
          <a:blip r:embed="rId2"/>
          <a:stretch>
            <a:fillRect/>
          </a:stretch>
        </p:blipFill>
        <p:spPr>
          <a:xfrm>
            <a:off x="-21789967" y="6419069"/>
            <a:ext cx="27885459" cy="132789"/>
          </a:xfrm>
          <a:prstGeom prst="rect">
            <a:avLst/>
          </a:prstGeom>
        </p:spPr>
      </p:pic>
      <p:sp>
        <p:nvSpPr>
          <p:cNvPr id="18" name="Rectangle 17">
            <a:extLst>
              <a:ext uri="{FF2B5EF4-FFF2-40B4-BE49-F238E27FC236}">
                <a16:creationId xmlns:a16="http://schemas.microsoft.com/office/drawing/2014/main" id="{82D5DA6D-C0DC-4E75-A251-5BE6E163BE96}"/>
              </a:ext>
            </a:extLst>
          </p:cNvPr>
          <p:cNvSpPr/>
          <p:nvPr/>
        </p:nvSpPr>
        <p:spPr bwMode="auto">
          <a:xfrm>
            <a:off x="-22515416" y="6181398"/>
            <a:ext cx="1499403" cy="511992"/>
          </a:xfrm>
          <a:prstGeom prst="rect">
            <a:avLst/>
          </a:prstGeom>
          <a:solidFill>
            <a:schemeClr val="bg2"/>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9" name="Rectangle 18">
            <a:extLst>
              <a:ext uri="{FF2B5EF4-FFF2-40B4-BE49-F238E27FC236}">
                <a16:creationId xmlns:a16="http://schemas.microsoft.com/office/drawing/2014/main" id="{6E5435F4-6CF9-4E15-8B31-BBE2EE7D5ECF}"/>
              </a:ext>
            </a:extLst>
          </p:cNvPr>
          <p:cNvSpPr/>
          <p:nvPr/>
        </p:nvSpPr>
        <p:spPr bwMode="auto">
          <a:xfrm>
            <a:off x="5345791" y="6163072"/>
            <a:ext cx="1499403" cy="511992"/>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6" name="TextBox 15">
            <a:extLst>
              <a:ext uri="{FF2B5EF4-FFF2-40B4-BE49-F238E27FC236}">
                <a16:creationId xmlns:a16="http://schemas.microsoft.com/office/drawing/2014/main" id="{51AE5F3A-F24C-4198-ACDB-48900D0B959A}"/>
              </a:ext>
            </a:extLst>
          </p:cNvPr>
          <p:cNvSpPr txBox="1"/>
          <p:nvPr/>
        </p:nvSpPr>
        <p:spPr>
          <a:xfrm>
            <a:off x="-22236998" y="6191174"/>
            <a:ext cx="942567" cy="492443"/>
          </a:xfrm>
          <a:prstGeom prst="rect">
            <a:avLst/>
          </a:prstGeom>
          <a:noFill/>
        </p:spPr>
        <p:txBody>
          <a:bodyPr wrap="none" lIns="0" tIns="0" rIns="0" bIns="0" rtlCol="0" anchor="ctr">
            <a:spAutoFit/>
          </a:bodyPr>
          <a:lstStyle/>
          <a:p>
            <a:pPr algn="ctr" defTabSz="914192">
              <a:defRPr/>
            </a:pPr>
            <a:r>
              <a:rPr lang="en-US" sz="3200" b="1">
                <a:gradFill>
                  <a:gsLst>
                    <a:gs pos="2917">
                      <a:srgbClr val="0078D4"/>
                    </a:gs>
                    <a:gs pos="100000">
                      <a:srgbClr val="0078D4"/>
                    </a:gs>
                  </a:gsLst>
                  <a:lin ang="5400000" scaled="0"/>
                </a:gradFill>
                <a:latin typeface="Segoe UI"/>
              </a:rPr>
              <a:t>2014</a:t>
            </a:r>
          </a:p>
        </p:txBody>
      </p:sp>
      <p:sp>
        <p:nvSpPr>
          <p:cNvPr id="17" name="TextBox 16">
            <a:extLst>
              <a:ext uri="{FF2B5EF4-FFF2-40B4-BE49-F238E27FC236}">
                <a16:creationId xmlns:a16="http://schemas.microsoft.com/office/drawing/2014/main" id="{FC0F3273-D2A8-4040-B474-270EF3CAFDE2}"/>
              </a:ext>
            </a:extLst>
          </p:cNvPr>
          <p:cNvSpPr txBox="1"/>
          <p:nvPr/>
        </p:nvSpPr>
        <p:spPr>
          <a:xfrm>
            <a:off x="5624210" y="6172847"/>
            <a:ext cx="942567" cy="492443"/>
          </a:xfrm>
          <a:prstGeom prst="rect">
            <a:avLst/>
          </a:prstGeom>
          <a:noFill/>
        </p:spPr>
        <p:txBody>
          <a:bodyPr wrap="none" lIns="0" tIns="0" rIns="0" bIns="0" rtlCol="0" anchor="ctr">
            <a:spAutoFit/>
          </a:bodyPr>
          <a:lstStyle/>
          <a:p>
            <a:pPr algn="ctr" defTabSz="914192">
              <a:defRPr/>
            </a:pPr>
            <a:r>
              <a:rPr lang="en-US" sz="3200" b="1">
                <a:gradFill>
                  <a:gsLst>
                    <a:gs pos="2917">
                      <a:srgbClr val="0078D4"/>
                    </a:gs>
                    <a:gs pos="100000">
                      <a:srgbClr val="0078D4"/>
                    </a:gs>
                  </a:gsLst>
                  <a:lin ang="5400000" scaled="0"/>
                </a:gradFill>
                <a:latin typeface="Segoe UI"/>
              </a:rPr>
              <a:t>2018</a:t>
            </a:r>
          </a:p>
        </p:txBody>
      </p:sp>
      <p:pic>
        <p:nvPicPr>
          <p:cNvPr id="3" name="Picture 2">
            <a:extLst>
              <a:ext uri="{FF2B5EF4-FFF2-40B4-BE49-F238E27FC236}">
                <a16:creationId xmlns:a16="http://schemas.microsoft.com/office/drawing/2014/main" id="{F1468A11-29FC-4885-9931-B4456E722971}"/>
              </a:ext>
            </a:extLst>
          </p:cNvPr>
          <p:cNvPicPr>
            <a:picLocks noChangeAspect="1"/>
          </p:cNvPicPr>
          <p:nvPr/>
        </p:nvPicPr>
        <p:blipFill rotWithShape="1">
          <a:blip r:embed="rId3"/>
          <a:srcRect l="23815" t="31218" b="2050"/>
          <a:stretch/>
        </p:blipFill>
        <p:spPr>
          <a:xfrm>
            <a:off x="864" y="486"/>
            <a:ext cx="12186403" cy="6006248"/>
          </a:xfrm>
          <a:prstGeom prst="rect">
            <a:avLst/>
          </a:prstGeom>
        </p:spPr>
      </p:pic>
      <p:sp>
        <p:nvSpPr>
          <p:cNvPr id="5" name="Rectangle 4">
            <a:extLst>
              <a:ext uri="{FF2B5EF4-FFF2-40B4-BE49-F238E27FC236}">
                <a16:creationId xmlns:a16="http://schemas.microsoft.com/office/drawing/2014/main" id="{CD53E917-664D-4D77-8D75-3A5CEA80BA46}"/>
              </a:ext>
            </a:extLst>
          </p:cNvPr>
          <p:cNvSpPr/>
          <p:nvPr/>
        </p:nvSpPr>
        <p:spPr bwMode="auto">
          <a:xfrm>
            <a:off x="1613536" y="487"/>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1FA052F2-5247-4F7D-AE66-E5058F1E8054}"/>
              </a:ext>
            </a:extLst>
          </p:cNvPr>
          <p:cNvSpPr/>
          <p:nvPr/>
        </p:nvSpPr>
        <p:spPr>
          <a:xfrm>
            <a:off x="6566708" y="1564935"/>
            <a:ext cx="4780872" cy="2163875"/>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800">
                <a:gradFill>
                  <a:gsLst>
                    <a:gs pos="2917">
                      <a:srgbClr val="FFFFFF"/>
                    </a:gs>
                    <a:gs pos="100000">
                      <a:srgbClr val="FFFFFF"/>
                    </a:gs>
                  </a:gsLst>
                  <a:lin ang="5400000" scaled="0"/>
                </a:gradFill>
                <a:latin typeface="Segoe UI"/>
              </a:rPr>
              <a:t>—Satya Nadella, CEO</a:t>
            </a:r>
            <a:br>
              <a:rPr lang="en-US" sz="1800">
                <a:gradFill>
                  <a:gsLst>
                    <a:gs pos="2917">
                      <a:srgbClr val="FFFFFF"/>
                    </a:gs>
                    <a:gs pos="100000">
                      <a:srgbClr val="FFFFFF"/>
                    </a:gs>
                  </a:gsLst>
                  <a:lin ang="5400000" scaled="0"/>
                </a:gradFill>
                <a:latin typeface="Segoe UI"/>
              </a:rPr>
            </a:br>
            <a:r>
              <a:rPr lang="en-US" sz="1800">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59756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wrap="square" lIns="105877" tIns="141169" rIns="105877" bIns="0" rtlCol="0">
            <a:noAutofit/>
          </a:bodyPr>
          <a:lstStyle/>
          <a:p>
            <a:r>
              <a:rPr lang="en-GB" sz="3529" b="0" dirty="0">
                <a:latin typeface="+mj-lt"/>
              </a:rPr>
              <a:t>Free</a:t>
            </a:r>
            <a:endParaRPr lang="en-GB" b="0" dirty="0">
              <a:latin typeface="+mj-lt"/>
            </a:endParaRPr>
          </a:p>
          <a:p>
            <a:r>
              <a:rPr lang="en-GB" b="0" dirty="0">
                <a:solidFill>
                  <a:schemeClr val="tx1"/>
                </a:solidFill>
                <a:latin typeface="+mj-lt"/>
              </a:rPr>
              <a:t>Unlimited users and build time</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wrap="square" lIns="105877" tIns="141169" rIns="105877" bIns="0" rtlCol="0">
            <a:noAutofit/>
          </a:bodyPr>
          <a:lstStyle/>
          <a:p>
            <a:r>
              <a:rPr lang="en-GB" sz="3529" b="0" dirty="0">
                <a:latin typeface="+mj-lt"/>
              </a:rPr>
              <a:t>Free</a:t>
            </a:r>
          </a:p>
          <a:p>
            <a:r>
              <a:rPr lang="en-GB" b="0" dirty="0">
                <a:solidFill>
                  <a:schemeClr val="tx1"/>
                </a:solidFill>
                <a:latin typeface="+mj-lt"/>
              </a:rPr>
              <a:t>Start free with up to 5 users</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endParaRPr lang="en-US" dirty="0"/>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wrap="square" lIns="105877" tIns="141169" rIns="105877" bIns="0" rtlCol="0">
            <a:noAutofit/>
          </a:bodyPr>
          <a:lstStyle/>
          <a:p>
            <a:r>
              <a:rPr lang="en-GB" sz="2745" b="0" dirty="0">
                <a:latin typeface="+mj-lt"/>
              </a:rPr>
              <a:t>Starts at </a:t>
            </a:r>
            <a:r>
              <a:rPr lang="en-GB" sz="3529" b="0" dirty="0">
                <a:latin typeface="+mj-lt"/>
              </a:rPr>
              <a:t>$6</a:t>
            </a:r>
            <a:r>
              <a:rPr lang="en-GB" b="0" dirty="0">
                <a:latin typeface="+mj-lt"/>
              </a:rPr>
              <a:t> </a:t>
            </a:r>
            <a:br>
              <a:rPr lang="en-GB" b="0" dirty="0">
                <a:latin typeface="+mj-lt"/>
              </a:rPr>
            </a:br>
            <a:r>
              <a:rPr lang="en-GB" b="0" dirty="0">
                <a:latin typeface="+mj-lt"/>
              </a:rPr>
              <a:t>per user, per month for Boards &amp; Repos*</a:t>
            </a:r>
          </a:p>
          <a:p>
            <a:r>
              <a:rPr lang="en-GB" b="0" dirty="0">
                <a:solidFill>
                  <a:schemeClr val="tx1"/>
                </a:solidFill>
              </a:rPr>
              <a:t>Easy pricing that grows with your team</a:t>
            </a:r>
          </a:p>
          <a:p>
            <a:pPr marL="174297" indent="-174297">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4297" indent="-174297">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4297" indent="-174297">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 </a:t>
            </a:r>
          </a:p>
          <a:p>
            <a:pPr marL="174297" indent="-174297">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4297" indent="-174297">
              <a:buFont typeface="Arial" panose="020B0604020202020204" pitchFamily="34" charset="0"/>
              <a:buChar char="•"/>
            </a:pPr>
            <a:r>
              <a:rPr lang="en-GB" b="0" dirty="0">
                <a:solidFill>
                  <a:schemeClr val="tx1"/>
                </a:solidFill>
              </a:rPr>
              <a:t>Unlimited stakeholders </a:t>
            </a:r>
          </a:p>
          <a:p>
            <a:pPr marL="174297" indent="-174297">
              <a:buFont typeface="Arial" panose="020B0604020202020204" pitchFamily="34" charset="0"/>
              <a:buChar char="•"/>
            </a:pPr>
            <a:r>
              <a:rPr lang="en-GB" b="0" dirty="0">
                <a:solidFill>
                  <a:schemeClr val="tx1"/>
                </a:solidFill>
              </a:rPr>
              <a:t>Boards &amp; Repos included for Visual Studio subscribers</a:t>
            </a: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470" b="1" dirty="0">
                <a:solidFill>
                  <a:schemeClr val="tx2"/>
                </a:solidFill>
                <a:latin typeface="Segoe UI Semibold" panose="020B0702040204020203" pitchFamily="34" charset="0"/>
                <a:cs typeface="Segoe UI Semibold" panose="020B0702040204020203" pitchFamily="34" charset="0"/>
                <a:hlinkClick r:id="rId2"/>
              </a:rPr>
              <a:t>https://azure.microsoft.com/en-us/pricing/details/devops/azure-devops-services/</a:t>
            </a:r>
            <a:r>
              <a:rPr lang="en-US" sz="1470" b="1" dirty="0">
                <a:solidFill>
                  <a:schemeClr val="tx2"/>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0"/>
            <a:ext cx="3630521" cy="443588"/>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196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218120" y="5960573"/>
            <a:ext cx="3623050" cy="633625"/>
          </a:xfrm>
          <a:prstGeom prst="rect">
            <a:avLst/>
          </a:prstGeom>
        </p:spPr>
        <p:txBody>
          <a:bodyPr wrap="square" lIns="0" tIns="0" rIns="0" bIns="0">
            <a:spAutoFit/>
          </a:bodyPr>
          <a:lstStyle/>
          <a:p>
            <a:r>
              <a:rPr lang="en-GB" sz="1029" dirty="0"/>
              <a:t>5 Boards &amp; Repos users and 5 </a:t>
            </a:r>
            <a:r>
              <a:rPr lang="en-GB" sz="1029" dirty="0" err="1"/>
              <a:t>Artifacts</a:t>
            </a:r>
            <a:r>
              <a:rPr lang="en-GB" sz="1029" dirty="0"/>
              <a:t> users free. Pipelines with unlimited minutes, Test Plans users and additional </a:t>
            </a:r>
            <a:r>
              <a:rPr lang="en-GB" sz="1029" dirty="0" err="1"/>
              <a:t>Artifacts</a:t>
            </a:r>
            <a:r>
              <a:rPr lang="en-GB" sz="1029" dirty="0"/>
              <a:t> users also available. Please see the Azure pricing calculator for details. </a:t>
            </a:r>
            <a:endParaRPr lang="en-US" sz="1029"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1" y="5807716"/>
            <a:ext cx="445362" cy="506901"/>
          </a:xfrm>
          <a:prstGeom prst="rect">
            <a:avLst/>
          </a:prstGeom>
          <a:noFill/>
        </p:spPr>
        <p:txBody>
          <a:bodyPr wrap="none" lIns="179285" tIns="143428" rIns="179285" bIns="143428" rtlCol="0">
            <a:spAutoFit/>
          </a:bodyPr>
          <a:lstStyle/>
          <a:p>
            <a:pPr>
              <a:lnSpc>
                <a:spcPct val="90000"/>
              </a:lnSpc>
              <a:spcAft>
                <a:spcPts val="588"/>
              </a:spcAft>
            </a:pPr>
            <a:r>
              <a:rPr lang="en-GB" sz="1568" dirty="0">
                <a:solidFill>
                  <a:srgbClr val="0078D7"/>
                </a:solidFill>
              </a:rPr>
              <a:t>*</a:t>
            </a:r>
            <a:endParaRPr lang="en-US" sz="1568"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959" y="2098305"/>
            <a:ext cx="7206654" cy="4237599"/>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Compare Features Between Plans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9649710"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Compare Azure DevOps features that are available to your users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See what you can do for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*FREE*</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as a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Stakeholder</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192574" cy="83111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Determine if you need to purchase an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DevOps User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license </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869335"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See what you can do for *FREE* for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Open Source</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projects (aka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Public Projects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t>
            </a:r>
          </a:p>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https://Azure.Microsoft.com/en-us/Services/DevOps/Compare-Features</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20771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US" dirty="0"/>
              <a:t>Azure DevOps Services Benefits for Visual Studio Subscribers</a:t>
            </a:r>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26425" y="1731067"/>
            <a:ext cx="3628649" cy="4111121"/>
          </a:xfrm>
          <a:ln>
            <a:solidFill>
              <a:srgbClr val="0078D7"/>
            </a:solidFill>
          </a:ln>
        </p:spPr>
        <p:txBody>
          <a:bodyPr vert="horz" wrap="square" lIns="105877" tIns="141169" rIns="105877" bIns="0" rtlCol="0">
            <a:noAutofit/>
          </a:bodyPr>
          <a:lstStyle/>
          <a:p>
            <a:pPr marL="280121" indent="-280121">
              <a:buFont typeface="Arial" panose="020B0604020202020204" pitchFamily="34" charset="0"/>
              <a:buChar char="•"/>
            </a:pPr>
            <a:endParaRPr lang="en-US" sz="2745" b="0" dirty="0">
              <a:solidFill>
                <a:schemeClr val="tx1"/>
              </a:solidFill>
            </a:endParaRPr>
          </a:p>
          <a:p>
            <a:pPr marL="280121" indent="-280121">
              <a:buFont typeface="Arial" panose="020B0604020202020204" pitchFamily="34" charset="0"/>
              <a:buChar char="•"/>
            </a:pPr>
            <a:r>
              <a:rPr lang="en-US" sz="2745" b="0" dirty="0">
                <a:solidFill>
                  <a:schemeClr val="tx1"/>
                </a:solidFill>
              </a:rPr>
              <a:t>Basic Features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281361" y="1731067"/>
            <a:ext cx="3623050" cy="4111121"/>
          </a:xfrm>
          <a:ln>
            <a:solidFill>
              <a:srgbClr val="0078D7"/>
            </a:solidFill>
          </a:ln>
        </p:spPr>
        <p:txBody>
          <a:bodyPr vert="horz" wrap="square" lIns="105877" tIns="141169" rIns="105877" bIns="0" rtlCol="0">
            <a:noAutofit/>
          </a:bodyPr>
          <a:lstStyle/>
          <a:p>
            <a:pPr marL="280121" indent="-280121">
              <a:buFont typeface="Arial" panose="020B0604020202020204" pitchFamily="34" charset="0"/>
              <a:buChar char="•"/>
            </a:pPr>
            <a:endParaRPr lang="en-US" sz="2745" b="0" dirty="0">
              <a:solidFill>
                <a:schemeClr val="tx1"/>
              </a:solidFill>
            </a:endParaRPr>
          </a:p>
          <a:p>
            <a:pPr marL="280121" indent="-280121">
              <a:buFont typeface="Arial" panose="020B0604020202020204" pitchFamily="34" charset="0"/>
              <a:buChar char="•"/>
            </a:pPr>
            <a:r>
              <a:rPr lang="en-US" sz="2745" b="0" dirty="0">
                <a:solidFill>
                  <a:schemeClr val="tx1"/>
                </a:solidFill>
              </a:rPr>
              <a:t>Basic Features</a:t>
            </a:r>
          </a:p>
          <a:p>
            <a:pPr marL="280121" indent="-280121">
              <a:buFont typeface="Arial" panose="020B0604020202020204" pitchFamily="34" charset="0"/>
              <a:buChar char="•"/>
            </a:pPr>
            <a:r>
              <a:rPr lang="en-US" sz="2745" b="0" dirty="0">
                <a:solidFill>
                  <a:schemeClr val="tx1"/>
                </a:solidFill>
              </a:rPr>
              <a:t>Test Manager</a:t>
            </a:r>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134434" y="1731070"/>
            <a:ext cx="3623050" cy="4111121"/>
          </a:xfrm>
          <a:ln>
            <a:solidFill>
              <a:srgbClr val="0078D7"/>
            </a:solidFill>
          </a:ln>
        </p:spPr>
        <p:txBody>
          <a:bodyPr vert="horz" wrap="square" lIns="105877" tIns="141169" rIns="105877" bIns="0" rtlCol="0">
            <a:noAutofit/>
          </a:bodyPr>
          <a:lstStyle/>
          <a:p>
            <a:pPr marL="280121" indent="-280121">
              <a:buFont typeface="Arial" panose="020B0604020202020204" pitchFamily="34" charset="0"/>
              <a:buChar char="•"/>
            </a:pPr>
            <a:endParaRPr lang="en-US" sz="2745" b="0" dirty="0">
              <a:solidFill>
                <a:schemeClr val="tx1"/>
              </a:solidFill>
            </a:endParaRPr>
          </a:p>
          <a:p>
            <a:pPr marL="280121" indent="-280121">
              <a:buFont typeface="Arial" panose="020B0604020202020204" pitchFamily="34" charset="0"/>
              <a:buChar char="•"/>
            </a:pPr>
            <a:r>
              <a:rPr lang="en-US" sz="2745" b="0" dirty="0">
                <a:solidFill>
                  <a:schemeClr val="tx1"/>
                </a:solidFill>
              </a:rPr>
              <a:t>Basic Features</a:t>
            </a:r>
          </a:p>
          <a:p>
            <a:pPr marL="280121" indent="-280121">
              <a:buFont typeface="Arial" panose="020B0604020202020204" pitchFamily="34" charset="0"/>
              <a:buChar char="•"/>
            </a:pPr>
            <a:r>
              <a:rPr lang="en-US" sz="2745" b="0" dirty="0">
                <a:solidFill>
                  <a:schemeClr val="tx1"/>
                </a:solidFill>
              </a:rPr>
              <a:t>Test Manager</a:t>
            </a:r>
          </a:p>
          <a:p>
            <a:pPr marL="280121" indent="-280121">
              <a:buFont typeface="Arial" panose="020B0604020202020204" pitchFamily="34" charset="0"/>
              <a:buChar char="•"/>
            </a:pPr>
            <a:r>
              <a:rPr lang="en-US" sz="2745" b="0" dirty="0">
                <a:solidFill>
                  <a:schemeClr val="tx1"/>
                </a:solidFill>
              </a:rPr>
              <a:t>Artifacts (Package Management)</a:t>
            </a:r>
          </a:p>
          <a:p>
            <a:pPr marL="280121" indent="-280121">
              <a:buFont typeface="Arial" panose="020B0604020202020204" pitchFamily="34" charset="0"/>
              <a:buChar char="•"/>
            </a:pPr>
            <a:r>
              <a:rPr lang="en-US" sz="2745" b="0" dirty="0">
                <a:solidFill>
                  <a:schemeClr val="tx1"/>
                </a:solidFill>
              </a:rPr>
              <a:t>1 Concurrent Job of Self-Hosted CI/CD</a:t>
            </a:r>
            <a:endParaRPr lang="en-GB" sz="2745" b="0" dirty="0">
              <a:solidFill>
                <a:schemeClr val="tx1"/>
              </a:solidFill>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996876" y="5981033"/>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470" b="1" dirty="0">
                <a:solidFill>
                  <a:srgbClr val="0078D7"/>
                </a:solidFill>
                <a:latin typeface="Segoe UI Semibold" panose="020B0702040204020203" pitchFamily="34" charset="0"/>
                <a:cs typeface="Segoe UI Semibold" panose="020B0702040204020203" pitchFamily="34" charset="0"/>
                <a:hlinkClick r:id="rId2"/>
              </a:rPr>
              <a:t>https://docs.microsoft.com/en-us/visualstudio/subscriptions/vs-azure-devops</a:t>
            </a:r>
            <a:r>
              <a:rPr lang="en-US" sz="1470" b="1" dirty="0">
                <a:solidFill>
                  <a:srgbClr val="0078D7"/>
                </a:solidFill>
                <a:latin typeface="Segoe UI Semibold" panose="020B0702040204020203" pitchFamily="34" charset="0"/>
                <a:cs typeface="Segoe UI Semibold" panose="020B0702040204020203" pitchFamily="34" charset="0"/>
              </a:rPr>
              <a:t> </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26425" y="6148171"/>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26425" y="1287481"/>
            <a:ext cx="3630521" cy="587349"/>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GB" sz="1961" dirty="0">
                <a:gradFill>
                  <a:gsLst>
                    <a:gs pos="0">
                      <a:srgbClr val="FFFFFF"/>
                    </a:gs>
                    <a:gs pos="100000">
                      <a:srgbClr val="FFFFFF"/>
                    </a:gs>
                  </a:gsLst>
                  <a:lin ang="5400000" scaled="0"/>
                </a:gradFill>
                <a:latin typeface="Segoe UI Semibold"/>
                <a:ea typeface="Segoe UI" pitchFamily="34" charset="0"/>
                <a:cs typeface="Segoe UI" pitchFamily="34" charset="0"/>
              </a:rPr>
              <a:t>Visual Studio Professional</a:t>
            </a:r>
            <a:endParaRPr lang="en-US" sz="1961" dirty="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277626" y="1287481"/>
            <a:ext cx="3630521" cy="587349"/>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GB" sz="1961" dirty="0">
                <a:gradFill>
                  <a:gsLst>
                    <a:gs pos="0">
                      <a:srgbClr val="FFFFFF"/>
                    </a:gs>
                    <a:gs pos="100000">
                      <a:srgbClr val="FFFFFF"/>
                    </a:gs>
                  </a:gsLst>
                  <a:lin ang="5400000" scaled="0"/>
                </a:gradFill>
                <a:latin typeface="Segoe UI Semibold"/>
                <a:ea typeface="Segoe UI" pitchFamily="34" charset="0"/>
                <a:cs typeface="Segoe UI" pitchFamily="34" charset="0"/>
              </a:rPr>
              <a:t>Visual Studio Test Professional  &amp; </a:t>
            </a:r>
            <a:r>
              <a:rPr lang="en-US" sz="1800" dirty="0">
                <a:solidFill>
                  <a:srgbClr val="FFFFFF"/>
                </a:solidFill>
                <a:latin typeface="Segoe UI"/>
              </a:rPr>
              <a:t>MSDN Platforms</a:t>
            </a:r>
            <a:endParaRPr lang="en-US" sz="1961" dirty="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135055" y="1287481"/>
            <a:ext cx="3630521" cy="587349"/>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GB" sz="1961" dirty="0">
                <a:gradFill>
                  <a:gsLst>
                    <a:gs pos="0">
                      <a:srgbClr val="FFFFFF"/>
                    </a:gs>
                    <a:gs pos="100000">
                      <a:srgbClr val="FFFFFF"/>
                    </a:gs>
                  </a:gsLst>
                  <a:lin ang="5400000" scaled="0"/>
                </a:gradFill>
                <a:latin typeface="Segoe UI Semibold"/>
                <a:ea typeface="Segoe UI" pitchFamily="34" charset="0"/>
                <a:cs typeface="Segoe UI" pitchFamily="34" charset="0"/>
              </a:rPr>
              <a:t>Visual Studio Enterprise </a:t>
            </a:r>
            <a:endParaRPr lang="en-US" sz="1961" dirty="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7" name="TextBox 16">
            <a:extLst>
              <a:ext uri="{FF2B5EF4-FFF2-40B4-BE49-F238E27FC236}">
                <a16:creationId xmlns:a16="http://schemas.microsoft.com/office/drawing/2014/main" id="{1CE16299-AF3F-494A-A517-CA1BBA39DDAB}"/>
              </a:ext>
            </a:extLst>
          </p:cNvPr>
          <p:cNvSpPr txBox="1"/>
          <p:nvPr/>
        </p:nvSpPr>
        <p:spPr>
          <a:xfrm>
            <a:off x="7904412" y="5807716"/>
            <a:ext cx="362135" cy="506901"/>
          </a:xfrm>
          <a:prstGeom prst="rect">
            <a:avLst/>
          </a:prstGeom>
          <a:noFill/>
        </p:spPr>
        <p:txBody>
          <a:bodyPr wrap="none" lIns="179285" tIns="143428" rIns="179285" bIns="143428" rtlCol="0">
            <a:spAutoFit/>
          </a:bodyPr>
          <a:lstStyle/>
          <a:p>
            <a:pPr defTabSz="914314">
              <a:lnSpc>
                <a:spcPct val="90000"/>
              </a:lnSpc>
              <a:spcAft>
                <a:spcPts val="588"/>
              </a:spcAft>
              <a:defRPr/>
            </a:pPr>
            <a:endParaRPr lang="en-US" sz="1568" dirty="0" err="1">
              <a:solidFill>
                <a:srgbClr val="0078D7"/>
              </a:solidFill>
              <a:latin typeface="Segoe UI"/>
            </a:endParaRPr>
          </a:p>
        </p:txBody>
      </p:sp>
    </p:spTree>
    <p:extLst>
      <p:ext uri="{BB962C8B-B14F-4D97-AF65-F5344CB8AC3E}">
        <p14:creationId xmlns:p14="http://schemas.microsoft.com/office/powerpoint/2010/main" val="233756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Online Media 3" title="Formula 1 Pit Stops 1950 &amp; Today">
            <a:hlinkClick r:id="" action="ppaction://media"/>
            <a:extLst>
              <a:ext uri="{FF2B5EF4-FFF2-40B4-BE49-F238E27FC236}">
                <a16:creationId xmlns:a16="http://schemas.microsoft.com/office/drawing/2014/main" id="{5B0FAE2A-BB2F-4101-B6AB-7DCAB7E6D141}"/>
              </a:ext>
            </a:extLst>
          </p:cNvPr>
          <p:cNvPicPr>
            <a:picLocks noRot="1" noChangeAspect="1"/>
          </p:cNvPicPr>
          <p:nvPr>
            <a:videoFile r:link="rId1"/>
          </p:nvPr>
        </p:nvPicPr>
        <p:blipFill>
          <a:blip r:embed="rId3"/>
          <a:stretch>
            <a:fillRect/>
          </a:stretch>
        </p:blipFill>
        <p:spPr>
          <a:xfrm>
            <a:off x="750470" y="190451"/>
            <a:ext cx="10691059" cy="6013721"/>
          </a:xfrm>
          <a:prstGeom prst="rect">
            <a:avLst/>
          </a:prstGeom>
        </p:spPr>
      </p:pic>
    </p:spTree>
    <p:extLst>
      <p:ext uri="{BB962C8B-B14F-4D97-AF65-F5344CB8AC3E}">
        <p14:creationId xmlns:p14="http://schemas.microsoft.com/office/powerpoint/2010/main" val="347000152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67D136-7101-477A-8BCA-C64996CC7202}"/>
              </a:ext>
            </a:extLst>
          </p:cNvPr>
          <p:cNvSpPr>
            <a:spLocks noGrp="1"/>
          </p:cNvSpPr>
          <p:nvPr>
            <p:ph type="body" sz="quarter" idx="10"/>
          </p:nvPr>
        </p:nvSpPr>
        <p:spPr>
          <a:xfrm>
            <a:off x="426425" y="1120902"/>
            <a:ext cx="11339774" cy="3158069"/>
          </a:xfrm>
        </p:spPr>
        <p:txBody>
          <a:bodyPr/>
          <a:lstStyle/>
          <a:p>
            <a:br>
              <a:rPr lang="en-US" sz="3921" dirty="0">
                <a:solidFill>
                  <a:schemeClr val="accent1"/>
                </a:solidFill>
                <a:latin typeface="Segoe UI Semilight"/>
              </a:rPr>
            </a:br>
            <a:r>
              <a:rPr lang="en-US" sz="3137" dirty="0">
                <a:solidFill>
                  <a:schemeClr val="accent1"/>
                </a:solidFill>
              </a:rPr>
              <a:t>Be passionate and bold. Always keep learning. You stop doing useful things if you don't learn. </a:t>
            </a:r>
          </a:p>
          <a:p>
            <a:br>
              <a:rPr lang="en-US" sz="3137" dirty="0">
                <a:solidFill>
                  <a:schemeClr val="accent1"/>
                </a:solidFill>
              </a:rPr>
            </a:br>
            <a:r>
              <a:rPr lang="en-US" sz="3137" dirty="0">
                <a:solidFill>
                  <a:schemeClr val="accent1"/>
                </a:solidFill>
              </a:rPr>
              <a:t>- Satya Nadella</a:t>
            </a:r>
          </a:p>
          <a:p>
            <a:endParaRPr lang="en-US" dirty="0"/>
          </a:p>
        </p:txBody>
      </p:sp>
      <p:sp>
        <p:nvSpPr>
          <p:cNvPr id="2" name="Title 1">
            <a:extLst>
              <a:ext uri="{FF2B5EF4-FFF2-40B4-BE49-F238E27FC236}">
                <a16:creationId xmlns:a16="http://schemas.microsoft.com/office/drawing/2014/main" id="{23132D23-B90E-4E0D-B209-050E903B7609}"/>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415255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2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2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2000"/>
                                        <p:tgtEl>
                                          <p:spTgt spid="4">
                                            <p:txEl>
                                              <p:pRg st="0" end="0"/>
                                            </p:txEl>
                                          </p:spTgt>
                                        </p:tgtEl>
                                      </p:cBhvr>
                                    </p:animEffect>
                                  </p:childTnLst>
                                </p:cTn>
                              </p:par>
                            </p:childTnLst>
                          </p:cTn>
                        </p:par>
                        <p:par>
                          <p:cTn id="10" fill="hold">
                            <p:stCondLst>
                              <p:cond delay="2000"/>
                            </p:stCondLst>
                            <p:childTnLst>
                              <p:par>
                                <p:cTn id="11" presetID="53" presetClass="entr" presetSubtype="16"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p:cTn id="13" dur="2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4" dur="2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5" dur="2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24" y="2097915"/>
            <a:ext cx="7378046" cy="3861085"/>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Azure DevOps Hands-On Labs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49427" cy="832712"/>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Learn to plan smartly, collaborate better, and ship faster with a set of modern development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1935956"/>
            <a:ext cx="3210139" cy="13421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Get Hands On Experience with Azure DevOps Services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Learn how you can plan better, code together and ship faster with Azure DevOps Services.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1935957"/>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408701"/>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818575"/>
            <a:ext cx="312536" cy="399246"/>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397413"/>
            <a:ext cx="3192574" cy="1405333"/>
          </a:xfrm>
          <a:prstGeom prst="rect">
            <a:avLst/>
          </a:prstGeom>
        </p:spPr>
        <p:txBody>
          <a:bodyPr lIns="0" tIns="0" rIns="0" bIns="0">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Getting started</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These labs will help you to get started with Azure DevOps services to automate software delivery and meet business needs.</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818576"/>
            <a:ext cx="3105754" cy="1405332"/>
          </a:xfrm>
          <a:prstGeom prst="rect">
            <a:avLst/>
          </a:prstGeom>
        </p:spPr>
        <p:txBody>
          <a:bodyPr lIns="0" tIns="0" rIns="0" bIns="0">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Deep Dive into Azure DevOps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Learn how to integrate with popular OSS and 3rd party tools and services. Use the tools and languages you know. </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https://www.AzureDevOpsLabs.com</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795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50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983" y="2195563"/>
            <a:ext cx="7175988" cy="3890294"/>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Documentation - Azure DevOps Feature Index</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Use this end-to-end feature index to learn about all the features available in Azure DevOps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If you're new to Azure DevOps Services or TFS, see the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extLst>
                    <a:ext uri="{A12FA001-AC4F-418D-AE19-62706E023703}">
                      <ahyp:hlinkClr xmlns:ahyp="http://schemas.microsoft.com/office/drawing/2018/hyperlinkcolor" val="tx"/>
                    </a:ext>
                  </a:extLst>
                </a:hlinkClick>
              </a:rPr>
              <a:t>Key concepts</a:t>
            </a:r>
            <a:endPar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396562" cy="83111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For a description of the core services supported through the web portal, see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5">
                  <a:extLst>
                    <a:ext uri="{A12FA001-AC4F-418D-AE19-62706E023703}">
                      <ahyp:hlinkClr xmlns:ahyp="http://schemas.microsoft.com/office/drawing/2018/hyperlinkcolor" val="tx"/>
                    </a:ext>
                  </a:extLst>
                </a:hlinkClick>
              </a:rPr>
              <a:t>Essential services</a:t>
            </a:r>
            <a:endPar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If you only save one Favorite in your browser related to Azure DevOps, this is the link to save as a favorite!</a:t>
            </a:r>
          </a:p>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7"/>
              </a:rPr>
              <a:t>https://Docs.Microsoft.com/en-us/Azure/DevOps/User-Guide/ALM-DevOps-Features</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59897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a:t>
            </a:r>
            <a:r>
              <a:rPr lang="en-US" sz="1800" kern="0" dirty="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Kubernates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3029" y="486548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7291" y="4865482"/>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527392" y="2111134"/>
            <a:ext cx="7160079" cy="41411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CC69870-9D53-4555-A3D4-5FCBB0C9E6F1}"/>
              </a:ext>
            </a:extLst>
          </p:cNvPr>
          <p:cNvSpPr txBox="1">
            <a:spLocks/>
          </p:cNvSpPr>
          <p:nvPr/>
        </p:nvSpPr>
        <p:spPr>
          <a:xfrm>
            <a:off x="996876" y="6219451"/>
            <a:ext cx="7683140"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https://docs.microsoft.com/en-us/azure/devops-project/</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4" name="Oval 33">
            <a:extLst>
              <a:ext uri="{FF2B5EF4-FFF2-40B4-BE49-F238E27FC236}">
                <a16:creationId xmlns:a16="http://schemas.microsoft.com/office/drawing/2014/main" id="{1DF41DA8-2FA3-4146-8EE8-DC818135A0B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49398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916" y="2114465"/>
            <a:ext cx="7175988" cy="4052490"/>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Microsoft Learn</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832723"/>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Build your skills fast with free, interactive tutorials at </a:t>
            </a:r>
            <a:r>
              <a:rPr lang="en-US" sz="1961" b="1" dirty="0">
                <a:gradFill>
                  <a:gsLst>
                    <a:gs pos="78761">
                      <a:srgbClr val="0072C6"/>
                    </a:gs>
                    <a:gs pos="0">
                      <a:srgbClr val="0072C6"/>
                    </a:gs>
                  </a:gsLst>
                  <a:lin ang="5400000" scaled="0"/>
                </a:gradFill>
              </a:rPr>
              <a:t>Microsoft Learn</a:t>
            </a:r>
            <a:r>
              <a:rPr lang="en-US" sz="1961" dirty="0">
                <a:gradFill>
                  <a:gsLst>
                    <a:gs pos="78761">
                      <a:srgbClr val="0072C6"/>
                    </a:gs>
                    <a:gs pos="0">
                      <a:srgbClr val="0072C6"/>
                    </a:gs>
                  </a:gsLst>
                  <a:lin ang="5400000" scaled="0"/>
                </a:gradFill>
              </a:rPr>
              <a:t>, </a:t>
            </a:r>
            <a:br>
              <a:rPr lang="en-US" sz="1961" dirty="0">
                <a:gradFill>
                  <a:gsLst>
                    <a:gs pos="78761">
                      <a:srgbClr val="0072C6"/>
                    </a:gs>
                    <a:gs pos="0">
                      <a:srgbClr val="0072C6"/>
                    </a:gs>
                  </a:gsLst>
                  <a:lin ang="5400000" scaled="0"/>
                </a:gradFill>
              </a:rPr>
            </a:br>
            <a:r>
              <a:rPr lang="en-US" sz="1961" dirty="0">
                <a:gradFill>
                  <a:gsLst>
                    <a:gs pos="78761">
                      <a:srgbClr val="0072C6"/>
                    </a:gs>
                    <a:gs pos="0">
                      <a:srgbClr val="0072C6"/>
                    </a:gs>
                  </a:gsLst>
                  <a:lin ang="5400000" scaled="0"/>
                </a:gradFill>
              </a:rPr>
              <a:t>a new training experience for technical users. </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20"/>
            <a:ext cx="3210139" cy="576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Step-by-step training to fit your schedule</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2981991"/>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3825371"/>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2982689"/>
            <a:ext cx="3192574" cy="57690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Interactive coding environments for hands-on experience</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3822557"/>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Earn achievements and recognition for your Azure skills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493496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2" y="4934961"/>
            <a:ext cx="2714809" cy="1335376"/>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 provide free Azure sandboxes, free virtual machines, etc. so there is nothing to setup ahead of time</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http://www.Microsoft.com/Learn</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6971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785" y="2110776"/>
            <a:ext cx="7271679" cy="4191251"/>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Documentation - Azure Services Index</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Use this end-to-end index to learn about all the services available in Azure</a:t>
            </a:r>
            <a:endParaRPr lang="en-US" sz="2353" dirty="0">
              <a:gradFill>
                <a:gsLst>
                  <a:gs pos="78761">
                    <a:srgbClr val="0072C6"/>
                  </a:gs>
                  <a:gs pos="0">
                    <a:srgbClr val="0072C6"/>
                  </a:gs>
                </a:gsLst>
                <a:lin ang="5400000" scaled="0"/>
              </a:gradFill>
            </a:endParaRP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this end-to-end feature index to learn about all Azure services. </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099"/>
            <a:ext cx="3192574" cy="1083547"/>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If you only save one Favorite in your browser related to Azure, this is the link to save as a favorite!</a:t>
            </a:r>
          </a:p>
        </p:txBody>
      </p:sp>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https://docs.microsoft.com/en-us/Azure/#pivot=products&amp;panel=all</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EC818AB8-901F-4155-8145-0DE65859D8FA}"/>
              </a:ext>
              <a:ext uri="{C183D7F6-B498-43B3-948B-1728B52AA6E4}">
                <adec:decorative xmlns:adec="http://schemas.microsoft.com/office/drawing/2017/decorative" val="1"/>
              </a:ext>
            </a:extLst>
          </p:cNvPr>
          <p:cNvGrpSpPr/>
          <p:nvPr/>
        </p:nvGrpSpPr>
        <p:grpSpPr>
          <a:xfrm>
            <a:off x="305376" y="4476422"/>
            <a:ext cx="312536" cy="311689"/>
            <a:chOff x="7745382" y="4179584"/>
            <a:chExt cx="216026" cy="215441"/>
          </a:xfrm>
          <a:solidFill>
            <a:schemeClr val="accent1"/>
          </a:solidFill>
        </p:grpSpPr>
        <p:sp>
          <p:nvSpPr>
            <p:cNvPr id="35" name="Freeform 14">
              <a:extLst>
                <a:ext uri="{FF2B5EF4-FFF2-40B4-BE49-F238E27FC236}">
                  <a16:creationId xmlns:a16="http://schemas.microsoft.com/office/drawing/2014/main" id="{D8E50131-76B0-4C6F-8000-F7E7D0B3CFC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37" name="Freeform 15">
              <a:extLst>
                <a:ext uri="{FF2B5EF4-FFF2-40B4-BE49-F238E27FC236}">
                  <a16:creationId xmlns:a16="http://schemas.microsoft.com/office/drawing/2014/main" id="{97F4E7AA-395B-4192-940E-0A438A414DDB}"/>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38" name="Freeform 16">
              <a:extLst>
                <a:ext uri="{FF2B5EF4-FFF2-40B4-BE49-F238E27FC236}">
                  <a16:creationId xmlns:a16="http://schemas.microsoft.com/office/drawing/2014/main" id="{3EA3B818-F484-4C9F-A7E1-8883B38741B9}"/>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9" name="Rectangle 38">
            <a:extLst>
              <a:ext uri="{FF2B5EF4-FFF2-40B4-BE49-F238E27FC236}">
                <a16:creationId xmlns:a16="http://schemas.microsoft.com/office/drawing/2014/main" id="{0D1B7931-6ED6-46C3-9590-84DE23307CCF}"/>
              </a:ext>
            </a:extLst>
          </p:cNvPr>
          <p:cNvSpPr/>
          <p:nvPr/>
        </p:nvSpPr>
        <p:spPr>
          <a:xfrm>
            <a:off x="789637" y="4465134"/>
            <a:ext cx="3192574" cy="1103674"/>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Most topics contain </a:t>
            </a:r>
            <a:r>
              <a:rPr lang="en-US" sz="1800" b="1" kern="0" dirty="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Quickstarts</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and </a:t>
            </a: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Tutorials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allowing you to gain hands-on experience quickly</a:t>
            </a:r>
          </a:p>
        </p:txBody>
      </p:sp>
    </p:spTree>
    <p:extLst>
      <p:ext uri="{BB962C8B-B14F-4D97-AF65-F5344CB8AC3E}">
        <p14:creationId xmlns:p14="http://schemas.microsoft.com/office/powerpoint/2010/main" val="212302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75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983" y="2187912"/>
            <a:ext cx="7175988" cy="3905596"/>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Learn DevOps in the </a:t>
            </a:r>
            <a:r>
              <a:rPr lang="en-US" b="1" dirty="0"/>
              <a:t>DevOps Resource Center</a:t>
            </a:r>
            <a:endParaRPr lang="en-US" dirty="0"/>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1104262"/>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This center combines our resources on learning DevOps practices, Git version control, Agile methods, how we work with DevOps at Microsoft, and how you can assess your own DevOps progression</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380581" cy="11042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Learn DevOps</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DevOps is the union of people, process, and products to enable continuous delivery of value to our end users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33351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1" y="3318006"/>
            <a:ext cx="3364300" cy="887868"/>
          </a:xfrm>
          <a:prstGeom prst="rect">
            <a:avLst/>
          </a:prstGeom>
        </p:spPr>
        <p:txBody>
          <a:bodyPr lIns="0" tIns="0" rIns="0" bIns="0">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at Microsoft</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This center will keep you current on how we adopt DevOps at Microsoft</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3192574" cy="1942667"/>
          </a:xfrm>
          <a:prstGeom prst="rect">
            <a:avLst/>
          </a:prstGeom>
        </p:spPr>
        <p:txBody>
          <a:bodyPr lIns="0" tIns="0" rIns="0" bIns="0">
            <a:noAutofit/>
          </a:bodyPr>
          <a:lstStyle/>
          <a:p>
            <a:pPr defTabSz="913576" fontAlgn="base">
              <a:spcBef>
                <a:spcPct val="0"/>
              </a:spcBef>
              <a:spcAft>
                <a:spcPts val="2353"/>
              </a:spcAft>
              <a:defRPr/>
            </a:pPr>
            <a:r>
              <a:rPr lang="en-US" sz="1800" b="1"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Self-Assessment</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 Get tailored recommendations on how to improve your organization's ability to develop and deliver value to customers, pivot when necessary, and beat competitors to market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http://aka.ms/DevOps</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77337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293" y="2110929"/>
            <a:ext cx="6977367" cy="4059559"/>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at Microsoft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Learn from our DevOps journey and share our lessons learned with your team</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354944" cy="10885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series of “Lunch &amp; Learn” sessions. Watch a video and have a follow up discussion with your team</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43059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641989"/>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1" y="3441548"/>
            <a:ext cx="3354943" cy="105668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 treat it like a book club, i.e. have everyone watch a video and read the related narrative, then discuss it over lunch </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708392"/>
            <a:ext cx="3254782" cy="1157588"/>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Either way, discuss with your team what is/is not applicable to your company, (or, what should be applicable in the future!)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http://aka.ms/DevOpsAtMicrosoft</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35445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25" y="2089753"/>
            <a:ext cx="7441559" cy="4068112"/>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”DevOps at Microsoft” YouTube channel</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Learn more about Azure DevOps through videos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032149"/>
            <a:ext cx="3321743" cy="10751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Events - Keynotes and break out sessions from events such as Connect(); Ignite, .NET Conf and //Build</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032149"/>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697330"/>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1" y="3228237"/>
            <a:ext cx="3321743" cy="1339981"/>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Interviews (Channel 9 Shows) - DevOps Interviews from around Microsoft and the community hosted by Microsoft's Donovan Brown</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689193"/>
            <a:ext cx="3321742"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Labs (Channel 9 Shows) - Damian Brady goes deep into various DevOps Pipelines topics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5659611"/>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1" y="5659612"/>
            <a:ext cx="3287943" cy="58745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DevOps On Azure - OSS Projects, Jenkins, Terraform &amp; more</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https://www.youtube.com/channel/UC-ikyViYMM69joIAv7dlMsA</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64405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953" y="2115629"/>
            <a:ext cx="7298755" cy="4291131"/>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Azure DevOps Podcast</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832723"/>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The Azure DevOps Podcast is a show for developers and </a:t>
            </a:r>
            <a:r>
              <a:rPr lang="en-US" sz="1961" dirty="0" err="1">
                <a:gradFill>
                  <a:gsLst>
                    <a:gs pos="78761">
                      <a:srgbClr val="0072C6"/>
                    </a:gs>
                    <a:gs pos="0">
                      <a:srgbClr val="0072C6"/>
                    </a:gs>
                  </a:gsLst>
                  <a:lin ang="5400000" scaled="0"/>
                </a:gradFill>
              </a:rPr>
              <a:t>devops</a:t>
            </a:r>
            <a:r>
              <a:rPr lang="en-US" sz="1961" dirty="0">
                <a:gradFill>
                  <a:gsLst>
                    <a:gs pos="78761">
                      <a:srgbClr val="0072C6"/>
                    </a:gs>
                    <a:gs pos="0">
                      <a:srgbClr val="0072C6"/>
                    </a:gs>
                  </a:gsLst>
                  <a:lin ang="5400000" scaled="0"/>
                </a:gradFill>
              </a:rPr>
              <a:t> professionals shipping software using Microsoft technologies. </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388146"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Each show brings you interviews with industry experts sharing better methods &amp; success stories. </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23138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276783"/>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220100"/>
            <a:ext cx="3192574" cy="831119"/>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Listen in to learn how to increase quality, ship quickly, and operate well. </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276783"/>
            <a:ext cx="2714809"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Hosted by Jeffrey Palermo and sponsored by Clear Measure, Inc.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5"/>
              </a:rPr>
              <a:t>http://AzureDevOpsPodcast.Clear-Measure.com</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4551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75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75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750"/>
                                        <p:tgtEl>
                                          <p:spTgt spid="8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fade">
                                      <p:cBhvr>
                                        <p:cTn id="26"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487"/>
            <a:ext cx="12191377" cy="68576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solidFill>
                  <a:srgbClr val="004BBB"/>
                </a:solidFill>
                <a:latin typeface="Segoe UI Semibold" panose="020B0702040204020203" pitchFamily="34" charset="0"/>
                <a:ea typeface="Segoe UI" pitchFamily="34" charset="0"/>
                <a:cs typeface="Segoe UI Semibold" panose="020B0702040204020203" pitchFamily="34" charset="0"/>
              </a:rPr>
              <a:t>What is DevOps?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1860" y="2216366"/>
            <a:ext cx="8123462" cy="4601004"/>
          </a:xfrm>
          <a:prstGeom prst="rect">
            <a:avLst/>
          </a:prstGeom>
        </p:spPr>
      </p:pic>
      <p:sp>
        <p:nvSpPr>
          <p:cNvPr id="11" name="Title 1"/>
          <p:cNvSpPr txBox="1">
            <a:spLocks/>
          </p:cNvSpPr>
          <p:nvPr/>
        </p:nvSpPr>
        <p:spPr>
          <a:xfrm>
            <a:off x="302634" y="869944"/>
            <a:ext cx="2347277" cy="151298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“DevOps</a:t>
            </a:r>
            <a:r>
              <a:rPr lang="en-US" sz="2353" dirty="0">
                <a:latin typeface="Segoe UI"/>
              </a:rPr>
              <a:t> is development </a:t>
            </a:r>
            <a:br>
              <a:rPr lang="en-US" sz="2353" dirty="0">
                <a:latin typeface="Segoe UI"/>
              </a:rPr>
            </a:br>
            <a:r>
              <a:rPr lang="en-US" sz="2353" dirty="0">
                <a:latin typeface="Segoe UI"/>
              </a:rPr>
              <a:t>and operations </a:t>
            </a:r>
            <a:r>
              <a:rPr lang="en-US" sz="2353" dirty="0">
                <a:gradFill>
                  <a:gsLst>
                    <a:gs pos="1250">
                      <a:srgbClr val="FCB614"/>
                    </a:gs>
                    <a:gs pos="100000">
                      <a:srgbClr val="FCB614"/>
                    </a:gs>
                  </a:gsLst>
                  <a:lin ang="5400000" scaled="0"/>
                </a:gradFill>
                <a:latin typeface="Segoe UI"/>
              </a:rPr>
              <a:t>collaboration</a:t>
            </a:r>
            <a:r>
              <a:rPr lang="en-US" sz="2353" dirty="0">
                <a:latin typeface="Segoe UI"/>
              </a:rPr>
              <a:t>”</a:t>
            </a:r>
          </a:p>
        </p:txBody>
      </p:sp>
      <p:sp>
        <p:nvSpPr>
          <p:cNvPr id="12" name="Title 1"/>
          <p:cNvSpPr txBox="1">
            <a:spLocks/>
          </p:cNvSpPr>
          <p:nvPr/>
        </p:nvSpPr>
        <p:spPr>
          <a:xfrm>
            <a:off x="9935376" y="869943"/>
            <a:ext cx="2132187" cy="139171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a:r>
              <a:rPr lang="en-US" sz="2353" b="1" dirty="0">
                <a:latin typeface="Segoe UI"/>
              </a:rPr>
              <a:t>“DevOps</a:t>
            </a:r>
            <a:r>
              <a:rPr lang="en-US" sz="2353" dirty="0">
                <a:latin typeface="Segoe UI"/>
              </a:rPr>
              <a:t> is treating your </a:t>
            </a:r>
            <a:r>
              <a:rPr lang="en-US" sz="2353" dirty="0">
                <a:gradFill>
                  <a:gsLst>
                    <a:gs pos="1250">
                      <a:srgbClr val="00BCF2"/>
                    </a:gs>
                    <a:gs pos="100000">
                      <a:srgbClr val="00BCF2"/>
                    </a:gs>
                  </a:gsLst>
                  <a:lin ang="5400000" scaled="0"/>
                </a:gradFill>
                <a:latin typeface="Segoe UI"/>
              </a:rPr>
              <a:t>i</a:t>
            </a:r>
            <a:r>
              <a:rPr lang="en-US" sz="2353" dirty="0">
                <a:gradFill>
                  <a:gsLst>
                    <a:gs pos="1250">
                      <a:srgbClr val="00BCF2"/>
                    </a:gs>
                    <a:gs pos="100000">
                      <a:srgbClr val="00BCF2"/>
                    </a:gs>
                  </a:gsLst>
                </a:gradFill>
                <a:latin typeface="Segoe UI"/>
              </a:rPr>
              <a:t>nfrastructure </a:t>
            </a:r>
            <a:br>
              <a:rPr lang="en-US" sz="2353" dirty="0">
                <a:gradFill>
                  <a:gsLst>
                    <a:gs pos="1250">
                      <a:srgbClr val="00BCF2"/>
                    </a:gs>
                    <a:gs pos="100000">
                      <a:srgbClr val="00BCF2"/>
                    </a:gs>
                  </a:gsLst>
                </a:gradFill>
                <a:latin typeface="Segoe UI"/>
              </a:rPr>
            </a:br>
            <a:r>
              <a:rPr lang="en-US" sz="2353" dirty="0">
                <a:gradFill>
                  <a:gsLst>
                    <a:gs pos="1250">
                      <a:srgbClr val="00BCF2"/>
                    </a:gs>
                    <a:gs pos="100000">
                      <a:srgbClr val="00BCF2"/>
                    </a:gs>
                  </a:gsLst>
                </a:gradFill>
                <a:latin typeface="Segoe UI"/>
              </a:rPr>
              <a:t>as code</a:t>
            </a:r>
            <a:r>
              <a:rPr lang="en-US" sz="2353" dirty="0">
                <a:latin typeface="Segoe UI"/>
              </a:rPr>
              <a:t>”</a:t>
            </a:r>
          </a:p>
        </p:txBody>
      </p:sp>
      <p:sp>
        <p:nvSpPr>
          <p:cNvPr id="13" name="Title 1"/>
          <p:cNvSpPr txBox="1">
            <a:spLocks/>
          </p:cNvSpPr>
          <p:nvPr/>
        </p:nvSpPr>
        <p:spPr>
          <a:xfrm>
            <a:off x="302633" y="3537751"/>
            <a:ext cx="2030906" cy="813155"/>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“DevOps</a:t>
            </a:r>
            <a:r>
              <a:rPr lang="en-US" sz="2353" dirty="0">
                <a:latin typeface="Segoe UI"/>
              </a:rPr>
              <a:t> </a:t>
            </a:r>
            <a:br>
              <a:rPr lang="en-US" sz="2353" dirty="0">
                <a:latin typeface="Segoe UI"/>
              </a:rPr>
            </a:br>
            <a:r>
              <a:rPr lang="en-US" sz="2353" dirty="0">
                <a:latin typeface="Segoe UI"/>
              </a:rPr>
              <a:t>is using </a:t>
            </a:r>
            <a:r>
              <a:rPr lang="en-US" sz="2353" dirty="0">
                <a:gradFill>
                  <a:gsLst>
                    <a:gs pos="1250">
                      <a:srgbClr val="FCB614"/>
                    </a:gs>
                    <a:gs pos="100000">
                      <a:srgbClr val="FCB614"/>
                    </a:gs>
                  </a:gsLst>
                </a:gradFill>
                <a:latin typeface="Segoe UI"/>
              </a:rPr>
              <a:t>automation</a:t>
            </a:r>
            <a:r>
              <a:rPr lang="en-US" sz="2353" dirty="0">
                <a:latin typeface="Segoe UI"/>
              </a:rPr>
              <a:t>”</a:t>
            </a:r>
          </a:p>
        </p:txBody>
      </p:sp>
      <p:sp>
        <p:nvSpPr>
          <p:cNvPr id="14" name="Title 1"/>
          <p:cNvSpPr txBox="1">
            <a:spLocks/>
          </p:cNvSpPr>
          <p:nvPr/>
        </p:nvSpPr>
        <p:spPr>
          <a:xfrm>
            <a:off x="9935376" y="5629938"/>
            <a:ext cx="1628818" cy="621807"/>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0060" indent="-140060" defTabSz="932563"/>
            <a:r>
              <a:rPr lang="en-US" sz="2353" b="1" dirty="0">
                <a:latin typeface="Segoe UI"/>
              </a:rPr>
              <a:t>“</a:t>
            </a:r>
            <a:r>
              <a:rPr lang="en-US" sz="2353" dirty="0">
                <a:gradFill>
                  <a:gsLst>
                    <a:gs pos="1250">
                      <a:srgbClr val="00BCF2"/>
                    </a:gs>
                    <a:gs pos="100000">
                      <a:srgbClr val="00BCF2"/>
                    </a:gs>
                  </a:gsLst>
                  <a:lin ang="5400000" scaled="0"/>
                </a:gradFill>
                <a:latin typeface="Segoe UI"/>
              </a:rPr>
              <a:t>Kanban</a:t>
            </a:r>
            <a:r>
              <a:rPr lang="en-US" sz="2353" dirty="0">
                <a:solidFill>
                  <a:srgbClr val="0072C6"/>
                </a:solidFill>
                <a:latin typeface="Segoe UI"/>
              </a:rPr>
              <a:t> </a:t>
            </a:r>
            <a:br>
              <a:rPr lang="en-US" sz="2353" dirty="0">
                <a:solidFill>
                  <a:srgbClr val="0072C6"/>
                </a:solidFill>
                <a:latin typeface="Segoe UI"/>
              </a:rPr>
            </a:br>
            <a:r>
              <a:rPr lang="en-US" sz="2353" dirty="0">
                <a:gradFill>
                  <a:gsLst>
                    <a:gs pos="1250">
                      <a:schemeClr val="tx1"/>
                    </a:gs>
                    <a:gs pos="100000">
                      <a:schemeClr val="tx1"/>
                    </a:gs>
                  </a:gsLst>
                </a:gradFill>
                <a:latin typeface="Segoe UI"/>
              </a:rPr>
              <a:t>for Ops?</a:t>
            </a:r>
            <a:r>
              <a:rPr lang="en-US" sz="2353" dirty="0">
                <a:latin typeface="Segoe UI"/>
              </a:rPr>
              <a:t>”</a:t>
            </a:r>
          </a:p>
        </p:txBody>
      </p:sp>
      <p:sp>
        <p:nvSpPr>
          <p:cNvPr id="7" name="Title 1"/>
          <p:cNvSpPr txBox="1">
            <a:spLocks/>
          </p:cNvSpPr>
          <p:nvPr/>
        </p:nvSpPr>
        <p:spPr>
          <a:xfrm>
            <a:off x="9935376" y="3537751"/>
            <a:ext cx="1784695" cy="816098"/>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30723" indent="-130723" defTabSz="932563"/>
            <a:r>
              <a:rPr lang="en-US" sz="2353" b="1" dirty="0">
                <a:latin typeface="Segoe UI"/>
              </a:rPr>
              <a:t>“DevOps</a:t>
            </a:r>
            <a:r>
              <a:rPr lang="en-US" sz="2353" dirty="0">
                <a:latin typeface="Segoe UI"/>
              </a:rPr>
              <a:t> </a:t>
            </a:r>
            <a:br>
              <a:rPr lang="en-US" sz="2353" dirty="0">
                <a:latin typeface="Segoe UI"/>
              </a:rPr>
            </a:br>
            <a:r>
              <a:rPr lang="en-US" sz="2353" dirty="0">
                <a:latin typeface="Segoe UI"/>
              </a:rPr>
              <a:t>is feature </a:t>
            </a:r>
            <a:r>
              <a:rPr lang="en-US" sz="2353" dirty="0">
                <a:gradFill>
                  <a:gsLst>
                    <a:gs pos="1250">
                      <a:srgbClr val="00BCF2"/>
                    </a:gs>
                    <a:gs pos="100000">
                      <a:srgbClr val="00BCF2"/>
                    </a:gs>
                  </a:gsLst>
                </a:gradFill>
                <a:latin typeface="Segoe UI"/>
              </a:rPr>
              <a:t>switches</a:t>
            </a:r>
            <a:r>
              <a:rPr lang="en-US" sz="2353" dirty="0">
                <a:gradFill>
                  <a:gsLst>
                    <a:gs pos="1250">
                      <a:schemeClr val="tx1"/>
                    </a:gs>
                    <a:gs pos="100000">
                      <a:schemeClr val="tx1"/>
                    </a:gs>
                  </a:gsLst>
                </a:gradFill>
                <a:latin typeface="Segoe UI"/>
              </a:rPr>
              <a:t>”</a:t>
            </a:r>
          </a:p>
        </p:txBody>
      </p:sp>
      <p:sp>
        <p:nvSpPr>
          <p:cNvPr id="8" name="Title 1"/>
          <p:cNvSpPr txBox="1">
            <a:spLocks/>
          </p:cNvSpPr>
          <p:nvPr/>
        </p:nvSpPr>
        <p:spPr>
          <a:xfrm>
            <a:off x="302633" y="5629938"/>
            <a:ext cx="2224282" cy="868312"/>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149398" indent="-149398" defTabSz="932563"/>
            <a:r>
              <a:rPr lang="en-US" sz="2353" b="1" dirty="0">
                <a:latin typeface="Segoe UI"/>
              </a:rPr>
              <a:t>“DevOps</a:t>
            </a:r>
            <a:r>
              <a:rPr lang="en-US" sz="2353" dirty="0">
                <a:latin typeface="Segoe UI"/>
              </a:rPr>
              <a:t> </a:t>
            </a:r>
            <a:br>
              <a:rPr lang="en-US" sz="2353" dirty="0">
                <a:gradFill>
                  <a:gsLst>
                    <a:gs pos="1250">
                      <a:srgbClr val="FFFFFF"/>
                    </a:gs>
                    <a:gs pos="100000">
                      <a:srgbClr val="FFFFFF"/>
                    </a:gs>
                  </a:gsLst>
                  <a:lin ang="5400000" scaled="0"/>
                </a:gradFill>
                <a:latin typeface="Segoe UI"/>
              </a:rPr>
            </a:br>
            <a:r>
              <a:rPr lang="en-US" sz="2353" dirty="0">
                <a:latin typeface="Segoe UI"/>
              </a:rPr>
              <a:t>is </a:t>
            </a:r>
            <a:r>
              <a:rPr lang="en-US" sz="2353" dirty="0">
                <a:gradFill>
                  <a:gsLst>
                    <a:gs pos="1250">
                      <a:srgbClr val="FCB614"/>
                    </a:gs>
                    <a:gs pos="100000">
                      <a:srgbClr val="FCB614"/>
                    </a:gs>
                  </a:gsLst>
                </a:gradFill>
                <a:latin typeface="Segoe UI"/>
              </a:rPr>
              <a:t>small </a:t>
            </a:r>
            <a:r>
              <a:rPr lang="en-US" sz="2353" dirty="0">
                <a:latin typeface="Segoe UI"/>
              </a:rPr>
              <a:t>deployments”</a:t>
            </a:r>
          </a:p>
        </p:txBody>
      </p:sp>
      <p:grpSp>
        <p:nvGrpSpPr>
          <p:cNvPr id="4" name="Group 3"/>
          <p:cNvGrpSpPr/>
          <p:nvPr/>
        </p:nvGrpSpPr>
        <p:grpSpPr>
          <a:xfrm>
            <a:off x="3855257" y="1194749"/>
            <a:ext cx="1715010" cy="1219553"/>
            <a:chOff x="3079640" y="393786"/>
            <a:chExt cx="1842453" cy="1310178"/>
          </a:xfrm>
        </p:grpSpPr>
        <p:sp>
          <p:nvSpPr>
            <p:cNvPr id="10" name="Rectangle 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961"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5" name="Right Triangle 14"/>
            <p:cNvSpPr/>
            <p:nvPr/>
          </p:nvSpPr>
          <p:spPr bwMode="auto">
            <a:xfrm flipH="1" flipV="1">
              <a:off x="4272301" y="1266514"/>
              <a:ext cx="505776" cy="437450"/>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2567315" y="3851363"/>
            <a:ext cx="1404978" cy="999087"/>
            <a:chOff x="3079640" y="393786"/>
            <a:chExt cx="1842453" cy="1310178"/>
          </a:xfrm>
        </p:grpSpPr>
        <p:sp>
          <p:nvSpPr>
            <p:cNvPr id="17" name="Rectangle 16"/>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18" name="Right Triangle 17"/>
            <p:cNvSpPr/>
            <p:nvPr/>
          </p:nvSpPr>
          <p:spPr bwMode="auto">
            <a:xfrm flipH="1"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7756960" y="3597109"/>
            <a:ext cx="1783116" cy="1267983"/>
            <a:chOff x="3079640" y="393786"/>
            <a:chExt cx="1842453" cy="1310178"/>
          </a:xfrm>
        </p:grpSpPr>
        <p:sp>
          <p:nvSpPr>
            <p:cNvPr id="20" name="Rectangle 19"/>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730"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1" name="Right Triangle 20"/>
            <p:cNvSpPr/>
            <p:nvPr/>
          </p:nvSpPr>
          <p:spPr bwMode="auto">
            <a:xfrm flipV="1">
              <a:off x="4181590"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 name="Group 21"/>
          <p:cNvGrpSpPr/>
          <p:nvPr/>
        </p:nvGrpSpPr>
        <p:grpSpPr>
          <a:xfrm>
            <a:off x="5973591" y="3395778"/>
            <a:ext cx="1404978" cy="999087"/>
            <a:chOff x="3079640" y="393786"/>
            <a:chExt cx="1842453" cy="1310178"/>
          </a:xfrm>
        </p:grpSpPr>
        <p:sp>
          <p:nvSpPr>
            <p:cNvPr id="23" name="Rectangle 22"/>
            <p:cNvSpPr/>
            <p:nvPr/>
          </p:nvSpPr>
          <p:spPr bwMode="auto">
            <a:xfrm>
              <a:off x="3079640" y="393786"/>
              <a:ext cx="1842453" cy="872728"/>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en-US" sz="1567" dirty="0">
                  <a:gradFill>
                    <a:gsLst>
                      <a:gs pos="2917">
                        <a:srgbClr val="FFFFFF"/>
                      </a:gs>
                      <a:gs pos="30000">
                        <a:srgbClr val="FFFFFF"/>
                      </a:gs>
                    </a:gsLst>
                    <a:lin ang="5400000" scaled="0"/>
                  </a:gradFill>
                  <a:latin typeface="Segoe UI"/>
                  <a:cs typeface="Segoe UI" panose="020B0502040204020203" pitchFamily="34" charset="0"/>
                </a:rPr>
                <a:t>It’s DevOps!</a:t>
              </a:r>
            </a:p>
          </p:txBody>
        </p:sp>
        <p:sp>
          <p:nvSpPr>
            <p:cNvPr id="24" name="Right Triangle 23"/>
            <p:cNvSpPr/>
            <p:nvPr/>
          </p:nvSpPr>
          <p:spPr bwMode="auto">
            <a:xfrm flipV="1">
              <a:off x="3323442" y="1266513"/>
              <a:ext cx="505777" cy="437451"/>
            </a:xfrm>
            <a:prstGeom prst="rtTriangle">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15696062"/>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3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40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0"/>
                                        <p:tgtEl>
                                          <p:spTgt spid="1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childTnLst>
                          </p:cTn>
                        </p:par>
                        <p:par>
                          <p:cTn id="30" fill="hold">
                            <p:stCondLst>
                              <p:cond delay="60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000"/>
                                        <p:tgtEl>
                                          <p:spTgt spid="7"/>
                                        </p:tgtEl>
                                      </p:cBhvr>
                                    </p:animEffect>
                                  </p:childTnLst>
                                </p:cTn>
                              </p:par>
                            </p:childTnLst>
                          </p:cTn>
                        </p:par>
                        <p:par>
                          <p:cTn id="34" fill="hold">
                            <p:stCondLst>
                              <p:cond delay="80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000"/>
                                        <p:tgtEl>
                                          <p:spTgt spid="8"/>
                                        </p:tgtEl>
                                      </p:cBhvr>
                                    </p:animEffect>
                                  </p:childTnLst>
                                </p:cTn>
                              </p:par>
                            </p:childTnLst>
                          </p:cTn>
                        </p:par>
                        <p:par>
                          <p:cTn id="38" fill="hold">
                            <p:stCondLst>
                              <p:cond delay="100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0C0BDE3-9D62-4F0C-9C98-F7D9BF2A0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456" y="2110931"/>
            <a:ext cx="7170157" cy="4283719"/>
          </a:xfrm>
          <a:prstGeom prst="rect">
            <a:avLst/>
          </a:prstGeom>
        </p:spPr>
      </p:pic>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dirty="0"/>
              <a:t>Upcoming App Modernization &amp; DevOps Events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11688831" cy="561169"/>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dirty="0">
                <a:gradFill>
                  <a:gsLst>
                    <a:gs pos="78761">
                      <a:srgbClr val="0072C6"/>
                    </a:gs>
                    <a:gs pos="0">
                      <a:srgbClr val="0072C6"/>
                    </a:gs>
                  </a:gsLst>
                  <a:lin ang="5400000" scaled="0"/>
                </a:gradFill>
              </a:rPr>
              <a:t>Microsoft events, partner led events and Meetups related to App Modernization and DevOps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95171" y="2142819"/>
            <a:ext cx="3343877"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 highlight Chicago area events as well as online live and </a:t>
            </a:r>
            <a:b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on-demand events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0911" y="2142820"/>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0911" y="3153917"/>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0911" y="4442789"/>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95172" y="3154285"/>
            <a:ext cx="3343876" cy="1135656"/>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You can find events in other Microsoft locations by following the "Microsoft Technology Centers" link</a:t>
            </a:r>
          </a:p>
        </p:txBody>
      </p:sp>
      <p:sp>
        <p:nvSpPr>
          <p:cNvPr id="91" name="Rectangle 90">
            <a:extLst>
              <a:ext uri="{FF2B5EF4-FFF2-40B4-BE49-F238E27FC236}">
                <a16:creationId xmlns:a16="http://schemas.microsoft.com/office/drawing/2014/main" id="{6A8DDD96-5607-4289-8CB2-10F3BC304E79}"/>
              </a:ext>
            </a:extLst>
          </p:cNvPr>
          <p:cNvSpPr/>
          <p:nvPr/>
        </p:nvSpPr>
        <p:spPr>
          <a:xfrm>
            <a:off x="795172" y="4444918"/>
            <a:ext cx="3343876"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Let me know if you have an event or user group meeting you'd like to see in this list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44710" y="5449337"/>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defTabSz="914314">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8971" y="5449337"/>
            <a:ext cx="3310077" cy="849443"/>
          </a:xfrm>
          <a:prstGeom prst="rect">
            <a:avLst/>
          </a:prstGeom>
        </p:spPr>
        <p:txBody>
          <a:bodyPr lIns="0" tIns="0" rIns="0" bIns="0">
            <a:noAutofit/>
          </a:bodyPr>
          <a:lstStyle/>
          <a:p>
            <a:pPr defTabSz="913576" fontAlgn="base">
              <a:spcBef>
                <a:spcPct val="0"/>
              </a:spcBef>
              <a:spcAft>
                <a:spcPts val="2353"/>
              </a:spcAft>
              <a:defRPr/>
            </a:pP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Bookmark this URL for future reference: </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hlinkClick r:id="rId4"/>
              </a:rPr>
              <a:t>http://aka.ms/DavesEventList</a:t>
            </a:r>
            <a:r>
              <a:rPr lang="en-US" sz="1800"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a:t>
            </a:r>
          </a:p>
        </p:txBody>
      </p:sp>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
        <p:nvSpPr>
          <p:cNvPr id="31" name="Text Placeholder 3">
            <a:extLst>
              <a:ext uri="{FF2B5EF4-FFF2-40B4-BE49-F238E27FC236}">
                <a16:creationId xmlns:a16="http://schemas.microsoft.com/office/drawing/2014/main" id="{A7A55E1D-C055-4D71-9FC6-5EEB941A1FEA}"/>
              </a:ext>
            </a:extLst>
          </p:cNvPr>
          <p:cNvSpPr txBox="1">
            <a:spLocks/>
          </p:cNvSpPr>
          <p:nvPr/>
        </p:nvSpPr>
        <p:spPr>
          <a:xfrm>
            <a:off x="996875" y="6219451"/>
            <a:ext cx="10962024" cy="754315"/>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667" b="1" dirty="0">
                <a:solidFill>
                  <a:srgbClr val="0078D7"/>
                </a:solidFill>
                <a:latin typeface="Segoe UI Semibold" panose="020B0702040204020203" pitchFamily="34" charset="0"/>
                <a:cs typeface="Segoe UI Semibold" panose="020B0702040204020203" pitchFamily="34" charset="0"/>
                <a:hlinkClick r:id="rId4"/>
              </a:rPr>
              <a:t>http://aka.ms/DavesEventList</a:t>
            </a:r>
            <a:r>
              <a:rPr lang="en-US" sz="1667" b="1" dirty="0">
                <a:solidFill>
                  <a:srgbClr val="0078D7"/>
                </a:solidFill>
                <a:latin typeface="Segoe UI Semibold" panose="020B0702040204020203" pitchFamily="34" charset="0"/>
                <a:cs typeface="Segoe UI Semibold" panose="020B0702040204020203" pitchFamily="34" charset="0"/>
              </a:rPr>
              <a:t> </a:t>
            </a:r>
          </a:p>
        </p:txBody>
      </p:sp>
      <p:sp>
        <p:nvSpPr>
          <p:cNvPr id="33" name="Oval 32">
            <a:extLst>
              <a:ext uri="{FF2B5EF4-FFF2-40B4-BE49-F238E27FC236}">
                <a16:creationId xmlns:a16="http://schemas.microsoft.com/office/drawing/2014/main" id="{775DBB6D-6ABD-413A-BBE6-691571B99492}"/>
              </a:ext>
              <a:ext uri="{C183D7F6-B498-43B3-948B-1728B52AA6E4}">
                <adec:decorative xmlns:adec="http://schemas.microsoft.com/office/drawing/2017/decorative" val="1"/>
              </a:ext>
            </a:extLst>
          </p:cNvPr>
          <p:cNvSpPr/>
          <p:nvPr/>
        </p:nvSpPr>
        <p:spPr bwMode="auto">
          <a:xfrm>
            <a:off x="426425" y="6386589"/>
            <a:ext cx="420039" cy="420037"/>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rgbClr val="0078D7"/>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8751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679" y="293520"/>
            <a:ext cx="4075482" cy="5320717"/>
          </a:xfrm>
        </p:spPr>
        <p:txBody>
          <a:bodyPr/>
          <a:lstStyle/>
          <a:p>
            <a:r>
              <a:rPr lang="en-US" dirty="0">
                <a:solidFill>
                  <a:srgbClr val="255FDF"/>
                </a:solidFill>
                <a:latin typeface="Segoe UI Semibold" panose="020B0702040204020203" pitchFamily="34" charset="0"/>
                <a:cs typeface="Segoe UI Semibold" panose="020B0702040204020203" pitchFamily="34" charset="0"/>
              </a:rPr>
              <a:t>Questions?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9625" y="487"/>
            <a:ext cx="6864595" cy="6857027"/>
          </a:xfrm>
          <a:prstGeom prst="rect">
            <a:avLst/>
          </a:prstGeom>
        </p:spPr>
      </p:pic>
    </p:spTree>
    <p:extLst>
      <p:ext uri="{BB962C8B-B14F-4D97-AF65-F5344CB8AC3E}">
        <p14:creationId xmlns:p14="http://schemas.microsoft.com/office/powerpoint/2010/main" val="312288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33588" y="1173936"/>
            <a:ext cx="8356485" cy="896952"/>
          </a:xfrm>
        </p:spPr>
        <p:txBody>
          <a:bodyPr/>
          <a:lstStyle/>
          <a:p>
            <a:pPr algn="ctr"/>
            <a:r>
              <a:rPr lang="en-US" sz="5250">
                <a:latin typeface="+mn-lt"/>
              </a:rPr>
              <a:t>Thank You!</a:t>
            </a:r>
            <a:endParaRPr lang="en-US">
              <a:latin typeface="+mn-lt"/>
            </a:endParaRPr>
          </a:p>
        </p:txBody>
      </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slow" p14:dur="59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Microsoft_Azure_Logo_End_Card_BlackBG_1080p-60fps-REF">
            <a:hlinkClick r:id="" action="ppaction://media"/>
            <a:extLst>
              <a:ext uri="{FF2B5EF4-FFF2-40B4-BE49-F238E27FC236}">
                <a16:creationId xmlns:a16="http://schemas.microsoft.com/office/drawing/2014/main" id="{E124789E-1913-44A8-A403-CF8777BFB5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87"/>
            <a:ext cx="12190444" cy="6857027"/>
          </a:xfrm>
          <a:prstGeom prst="rect">
            <a:avLst/>
          </a:prstGeom>
        </p:spPr>
      </p:pic>
    </p:spTree>
    <p:extLst>
      <p:ext uri="{BB962C8B-B14F-4D97-AF65-F5344CB8AC3E}">
        <p14:creationId xmlns:p14="http://schemas.microsoft.com/office/powerpoint/2010/main" val="3868052017"/>
      </p:ext>
    </p:extLst>
  </p:cSld>
  <p:clrMapOvr>
    <a:masterClrMapping/>
  </p:clrMapOvr>
  <mc:AlternateContent xmlns:mc="http://schemas.openxmlformats.org/markup-compatibility/2006" xmlns:p14="http://schemas.microsoft.com/office/powerpoint/2010/main">
    <mc:Choice Requires="p14">
      <p:transition p14:dur="0" advTm="5000"/>
    </mc:Choice>
    <mc:Fallback xmlns="">
      <p:transition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a:solidFill>
                    <a:srgbClr val="000000"/>
                  </a:solidFill>
                  <a:latin typeface="Segoe UI"/>
                </a:rPr>
                <a:t>DevOps is the union of </a:t>
              </a:r>
              <a:r>
                <a:rPr lang="en-US" sz="2745" b="1">
                  <a:solidFill>
                    <a:srgbClr val="0078D7"/>
                  </a:solidFill>
                  <a:latin typeface="Segoe UI"/>
                </a:rPr>
                <a:t>people</a:t>
              </a:r>
              <a:r>
                <a:rPr lang="en-US" sz="2745">
                  <a:solidFill>
                    <a:srgbClr val="000000"/>
                  </a:solidFill>
                  <a:latin typeface="Segoe UI"/>
                </a:rPr>
                <a:t>, </a:t>
              </a:r>
              <a:r>
                <a:rPr lang="en-US" sz="2745" b="1">
                  <a:solidFill>
                    <a:srgbClr val="0078D7"/>
                  </a:solidFill>
                  <a:latin typeface="Segoe UI"/>
                </a:rPr>
                <a:t>process</a:t>
              </a:r>
              <a:r>
                <a:rPr lang="en-US" sz="2745">
                  <a:solidFill>
                    <a:srgbClr val="000000"/>
                  </a:solidFill>
                  <a:latin typeface="Segoe UI"/>
                </a:rPr>
                <a:t>, and </a:t>
              </a:r>
              <a:r>
                <a:rPr lang="en-US" sz="2745" b="1">
                  <a:solidFill>
                    <a:srgbClr val="0078D7"/>
                  </a:solidFill>
                  <a:latin typeface="Segoe UI"/>
                </a:rPr>
                <a:t>products</a:t>
              </a:r>
              <a:r>
                <a:rPr lang="en-US" sz="2745">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products,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integration (CI)</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Improve software development quality and speed.</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When you use Azure </a:t>
            </a:r>
            <a:r>
              <a:rPr lang="en-US" sz="1371" b="0" err="1">
                <a:solidFill>
                  <a:srgbClr val="000000"/>
                </a:solidFill>
                <a:latin typeface="Segoe UI"/>
              </a:rPr>
              <a:t>Pipeliens</a:t>
            </a:r>
            <a:r>
              <a:rPr lang="en-US" sz="1371" b="0">
                <a:solidFill>
                  <a:srgbClr val="000000"/>
                </a:solidFill>
                <a:latin typeface="Segoe UI"/>
              </a:rPr>
              <a:t> or Jenkins to build apps in the cloud and deploy to Azure, each time you commit code, it’s automatically built and tested and bugs are detected faster.</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Deployment (CD)</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By combining continuous integration and infrastructure as code (</a:t>
            </a:r>
            <a:r>
              <a:rPr lang="en-US" sz="1371" b="0" err="1">
                <a:solidFill>
                  <a:srgbClr val="000000"/>
                </a:solidFill>
                <a:latin typeface="Segoe UI"/>
              </a:rPr>
              <a:t>IaC</a:t>
            </a:r>
            <a:r>
              <a:rPr lang="en-US" sz="1371" b="0">
                <a:solidFill>
                  <a:srgbClr val="000000"/>
                </a:solidFill>
                <a:latin typeface="Segoe UI"/>
              </a:rPr>
              <a:t>), you’ll achieve identical deployments and the confidence to deploy to production at any time.</a:t>
            </a: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1637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spcAft>
                <a:spcPts val="686"/>
              </a:spcAft>
              <a:defRPr/>
            </a:pPr>
            <a:r>
              <a:rPr lang="en-US" sz="1371" b="0">
                <a:solidFill>
                  <a:srgbClr val="0078D7"/>
                </a:solidFill>
                <a:latin typeface="Segoe UI Semibold"/>
              </a:rPr>
              <a:t>Continuous Learning &amp; Monitoring</a:t>
            </a:r>
          </a:p>
          <a:p>
            <a:pPr algn="ctr" defTabSz="914192">
              <a:spcAft>
                <a:spcPts val="686"/>
              </a:spcAft>
              <a:defRPr/>
            </a:pPr>
            <a:endParaRPr lang="en-US" sz="1371">
              <a:solidFill>
                <a:srgbClr val="0078D7"/>
              </a:solidFill>
              <a:latin typeface="Segoe UI"/>
            </a:endParaRPr>
          </a:p>
          <a:p>
            <a:pPr marL="280067" indent="-280067" defTabSz="914367">
              <a:spcAft>
                <a:spcPts val="686"/>
              </a:spcAft>
              <a:buFont typeface="Arial" panose="020B0604020202020204" pitchFamily="34" charset="0"/>
              <a:buChar char="•"/>
              <a:defRPr/>
            </a:pPr>
            <a:r>
              <a:rPr lang="en-US" sz="1371" b="0">
                <a:solidFill>
                  <a:srgbClr val="000000"/>
                </a:solidFill>
                <a:latin typeface="Segoe UI"/>
              </a:rPr>
              <a:t>With Azure Application Insights you can identify how your applications are performing and test if the recent deployment made things better or worse.</a:t>
            </a:r>
          </a:p>
          <a:p>
            <a:pPr marL="280067" indent="-280067" defTabSz="914367">
              <a:spcAft>
                <a:spcPts val="686"/>
              </a:spcAft>
              <a:buFont typeface="Arial" panose="020B0604020202020204" pitchFamily="34" charset="0"/>
              <a:buChar char="•"/>
              <a:defRPr/>
            </a:pPr>
            <a:r>
              <a:rPr lang="en-US" sz="1371" b="0" spc="-39">
                <a:solidFill>
                  <a:srgbClr val="000000"/>
                </a:solidFill>
                <a:latin typeface="Segoe UI"/>
              </a:rPr>
              <a:t>Using CI/CD practices, paired with monitoring</a:t>
            </a:r>
            <a:r>
              <a:rPr lang="en-US" sz="1371" b="0">
                <a:solidFill>
                  <a:srgbClr val="000000"/>
                </a:solidFill>
                <a:latin typeface="Segoe UI"/>
              </a:rPr>
              <a:t> </a:t>
            </a:r>
            <a:r>
              <a:rPr lang="en-US" sz="1371" b="0" spc="-29">
                <a:solidFill>
                  <a:srgbClr val="000000"/>
                </a:solidFill>
                <a:latin typeface="Segoe UI"/>
              </a:rPr>
              <a:t>tools, you’ll be able to safely deliver features</a:t>
            </a:r>
            <a:r>
              <a:rPr lang="en-US" sz="1371" b="0">
                <a:solidFill>
                  <a:srgbClr val="000000"/>
                </a:solidFill>
                <a:latin typeface="Segoe UI"/>
              </a:rPr>
              <a:t> to your customers as soon as they’re ready.</a:t>
            </a:r>
          </a:p>
        </p:txBody>
      </p:sp>
      <p:cxnSp>
        <p:nvCxnSpPr>
          <p:cNvPr id="38" name="Straight Connector 37">
            <a:extLst>
              <a:ext uri="{FF2B5EF4-FFF2-40B4-BE49-F238E27FC236}">
                <a16:creationId xmlns:a16="http://schemas.microsoft.com/office/drawing/2014/main" id="{4C140035-1896-4524-A80C-179F5BF53BF8}"/>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314">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nvPr>
        </p:nvGraphicFramePr>
        <p:xfrm>
          <a:off x="9339" y="6420"/>
          <a:ext cx="1554" cy="1554"/>
        </p:xfrm>
        <a:graphic>
          <a:graphicData uri="http://schemas.openxmlformats.org/presentationml/2006/ole">
            <mc:AlternateContent xmlns:mc="http://schemas.openxmlformats.org/markup-compatibility/2006">
              <mc:Choice xmlns:v="urn:schemas-microsoft-com:vml" Requires="v">
                <p:oleObj spid="_x0000_s1028" name="think-cell Slide" r:id="rId5" imgW="377" imgH="377" progId="TCLayout.ActiveDocument.1">
                  <p:embed/>
                </p:oleObj>
              </mc:Choice>
              <mc:Fallback>
                <p:oleObj name="think-cell Slide" r:id="rId5" imgW="377" imgH="377" progId="TCLayout.ActiveDocument.1">
                  <p:embed/>
                  <p:pic>
                    <p:nvPicPr>
                      <p:cNvPr id="4" name="Object 3" hidden="1"/>
                      <p:cNvPicPr/>
                      <p:nvPr/>
                    </p:nvPicPr>
                    <p:blipFill>
                      <a:blip r:embed="rId6"/>
                      <a:stretch>
                        <a:fillRect/>
                      </a:stretch>
                    </p:blipFill>
                    <p:spPr>
                      <a:xfrm>
                        <a:off x="9339" y="6420"/>
                        <a:ext cx="1554" cy="1554"/>
                      </a:xfrm>
                      <a:prstGeom prst="rect">
                        <a:avLst/>
                      </a:prstGeom>
                    </p:spPr>
                  </p:pic>
                </p:oleObj>
              </mc:Fallback>
            </mc:AlternateContent>
          </a:graphicData>
        </a:graphic>
      </p:graphicFrame>
      <p:sp>
        <p:nvSpPr>
          <p:cNvPr id="22" name="Text Placeholder 21">
            <a:extLst>
              <a:ext uri="{FF2B5EF4-FFF2-40B4-BE49-F238E27FC236}">
                <a16:creationId xmlns:a16="http://schemas.microsoft.com/office/drawing/2014/main" id="{2F55B63C-BFE5-481D-B9A1-11F6430BD074}"/>
              </a:ext>
            </a:extLst>
          </p:cNvPr>
          <p:cNvSpPr>
            <a:spLocks noGrp="1"/>
          </p:cNvSpPr>
          <p:nvPr>
            <p:ph type="body" sz="quarter" idx="16"/>
          </p:nvPr>
        </p:nvSpPr>
        <p:spPr>
          <a:xfrm>
            <a:off x="4809212" y="2561430"/>
            <a:ext cx="2420066" cy="913233"/>
          </a:xfrm>
        </p:spPr>
        <p:txBody>
          <a:bodyPr/>
          <a:lstStyle/>
          <a:p>
            <a:r>
              <a:rPr lang="en-IN" sz="1763"/>
              <a:t>Reach and </a:t>
            </a:r>
            <a:br>
              <a:rPr lang="en-IN" sz="1763"/>
            </a:br>
            <a:r>
              <a:rPr lang="en-IN" sz="1763"/>
              <a:t>engage</a:t>
            </a:r>
          </a:p>
          <a:p>
            <a:endParaRPr lang="en-US" sz="1763"/>
          </a:p>
        </p:txBody>
      </p:sp>
      <p:pic>
        <p:nvPicPr>
          <p:cNvPr id="79" name="Picture Placeholder 78">
            <a:extLst>
              <a:ext uri="{FF2B5EF4-FFF2-40B4-BE49-F238E27FC236}">
                <a16:creationId xmlns:a16="http://schemas.microsoft.com/office/drawing/2014/main" id="{74DD4FC2-1432-417F-A9D8-5F579BAB148D}"/>
              </a:ext>
            </a:extLst>
          </p:cNvPr>
          <p:cNvPicPr>
            <a:picLocks noGrp="1" noChangeAspect="1"/>
          </p:cNvPicPr>
          <p:nvPr>
            <p:ph type="pic" sz="quarter" idx="24"/>
          </p:nvPr>
        </p:nvPicPr>
        <p:blipFill rotWithShape="1">
          <a:blip r:embed="rId7"/>
          <a:srcRect t="9765" b="9765"/>
          <a:stretch/>
        </p:blipFill>
        <p:spPr>
          <a:xfrm>
            <a:off x="1" y="3694804"/>
            <a:ext cx="12192000" cy="3198536"/>
          </a:xfrm>
        </p:spPr>
      </p:pic>
      <p:sp>
        <p:nvSpPr>
          <p:cNvPr id="13" name="Title 12">
            <a:extLst>
              <a:ext uri="{FF2B5EF4-FFF2-40B4-BE49-F238E27FC236}">
                <a16:creationId xmlns:a16="http://schemas.microsoft.com/office/drawing/2014/main" id="{36471975-AAA1-4206-B14A-06A4EE0E01E7}"/>
              </a:ext>
            </a:extLst>
          </p:cNvPr>
          <p:cNvSpPr>
            <a:spLocks noGrp="1"/>
          </p:cNvSpPr>
          <p:nvPr>
            <p:ph type="title"/>
          </p:nvPr>
        </p:nvSpPr>
        <p:spPr/>
        <p:txBody>
          <a:bodyPr/>
          <a:lstStyle/>
          <a:p>
            <a:r>
              <a:rPr lang="en-US" dirty="0"/>
              <a:t>Business Needs</a:t>
            </a:r>
          </a:p>
        </p:txBody>
      </p:sp>
      <p:sp>
        <p:nvSpPr>
          <p:cNvPr id="24" name="Text Placeholder 23">
            <a:extLst>
              <a:ext uri="{FF2B5EF4-FFF2-40B4-BE49-F238E27FC236}">
                <a16:creationId xmlns:a16="http://schemas.microsoft.com/office/drawing/2014/main" id="{C73063BA-088C-4A46-AF98-0AC747D397DD}"/>
              </a:ext>
            </a:extLst>
          </p:cNvPr>
          <p:cNvSpPr>
            <a:spLocks noGrp="1"/>
          </p:cNvSpPr>
          <p:nvPr>
            <p:ph type="body" sz="quarter" idx="25"/>
          </p:nvPr>
        </p:nvSpPr>
        <p:spPr>
          <a:xfrm>
            <a:off x="8949633" y="2342880"/>
            <a:ext cx="2420067" cy="913233"/>
          </a:xfrm>
        </p:spPr>
        <p:txBody>
          <a:bodyPr/>
          <a:lstStyle/>
          <a:p>
            <a:r>
              <a:rPr lang="en-US" sz="1763"/>
              <a:t>Accelerate </a:t>
            </a:r>
            <a:br>
              <a:rPr lang="en-US" sz="1763"/>
            </a:br>
            <a:r>
              <a:rPr lang="en-US" sz="1763"/>
              <a:t>time-to-market while reducing costs</a:t>
            </a:r>
            <a:endParaRPr lang="en-IN" sz="1763"/>
          </a:p>
          <a:p>
            <a:endParaRPr lang="en-US" sz="1763"/>
          </a:p>
        </p:txBody>
      </p:sp>
      <p:sp>
        <p:nvSpPr>
          <p:cNvPr id="26" name="Text Placeholder 25">
            <a:extLst>
              <a:ext uri="{FF2B5EF4-FFF2-40B4-BE49-F238E27FC236}">
                <a16:creationId xmlns:a16="http://schemas.microsoft.com/office/drawing/2014/main" id="{C390433B-000C-4AA8-94C7-662484F6494B}"/>
              </a:ext>
            </a:extLst>
          </p:cNvPr>
          <p:cNvSpPr>
            <a:spLocks noGrp="1"/>
          </p:cNvSpPr>
          <p:nvPr>
            <p:ph type="body" sz="quarter" idx="27"/>
          </p:nvPr>
        </p:nvSpPr>
        <p:spPr>
          <a:xfrm>
            <a:off x="817720" y="2538600"/>
            <a:ext cx="2420065" cy="913233"/>
          </a:xfrm>
        </p:spPr>
        <p:txBody>
          <a:bodyPr/>
          <a:lstStyle/>
          <a:p>
            <a:r>
              <a:rPr lang="en-IN" sz="1763"/>
              <a:t>Drive </a:t>
            </a:r>
            <a:br>
              <a:rPr lang="en-IN" sz="1763"/>
            </a:br>
            <a:r>
              <a:rPr lang="en-IN" sz="1763"/>
              <a:t>innovation</a:t>
            </a:r>
          </a:p>
          <a:p>
            <a:endParaRPr lang="en-US" sz="1763"/>
          </a:p>
        </p:txBody>
      </p:sp>
      <p:sp>
        <p:nvSpPr>
          <p:cNvPr id="5" name="Text Placeholder 17"/>
          <p:cNvSpPr txBox="1">
            <a:spLocks/>
          </p:cNvSpPr>
          <p:nvPr/>
        </p:nvSpPr>
        <p:spPr>
          <a:xfrm>
            <a:off x="276679" y="1192355"/>
            <a:ext cx="11638648" cy="453857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1558">
              <a:lnSpc>
                <a:spcPct val="100000"/>
              </a:lnSpc>
              <a:spcBef>
                <a:spcPts val="0"/>
              </a:spcBef>
              <a:spcAft>
                <a:spcPts val="587"/>
              </a:spcAft>
              <a:buNone/>
              <a:defRPr/>
            </a:pPr>
            <a:endParaRPr lang="en-US" sz="2350">
              <a:solidFill>
                <a:srgbClr val="1A1A1A"/>
              </a:solidFill>
              <a:latin typeface="Segoe UI Semibold"/>
            </a:endParaRPr>
          </a:p>
        </p:txBody>
      </p:sp>
      <p:pic>
        <p:nvPicPr>
          <p:cNvPr id="44" name="Picture 43" descr="handshake.png"/>
          <p:cNvPicPr>
            <a:picLocks noChangeAspect="1"/>
          </p:cNvPicPr>
          <p:nvPr/>
        </p:nvPicPr>
        <p:blipFill>
          <a:blip r:embed="rId8">
            <a:lum bright="70000" contrast="-70000"/>
            <a:extLst>
              <a:ext uri="{BEBA8EAE-BF5A-486C-A8C5-ECC9F3942E4B}">
                <a14:imgProps xmlns:a14="http://schemas.microsoft.com/office/drawing/2010/main">
                  <a14:imgLayer r:embed="rId9">
                    <a14:imgEffect>
                      <a14:sharpenSoften amount="50000"/>
                    </a14:imgEffect>
                    <a14:imgEffect>
                      <a14:saturation sat="4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490365" y="1667395"/>
            <a:ext cx="1060213" cy="591666"/>
          </a:xfrm>
          <a:prstGeom prst="rect">
            <a:avLst/>
          </a:prstGeom>
        </p:spPr>
      </p:pic>
      <p:sp>
        <p:nvSpPr>
          <p:cNvPr id="53" name="Rectangle 52"/>
          <p:cNvSpPr/>
          <p:nvPr/>
        </p:nvSpPr>
        <p:spPr>
          <a:xfrm>
            <a:off x="9626791" y="2017383"/>
            <a:ext cx="2208153" cy="1017302"/>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057" tIns="143245" rIns="179057" bIns="143245" numCol="1" spcCol="1270" anchor="t" anchorCtr="0">
            <a:noAutofit/>
          </a:bodyPr>
          <a:lstStyle/>
          <a:p>
            <a:pPr defTabSz="718064">
              <a:lnSpc>
                <a:spcPct val="80000"/>
              </a:lnSpc>
              <a:spcBef>
                <a:spcPct val="0"/>
              </a:spcBef>
              <a:defRPr/>
            </a:pPr>
            <a:endParaRPr lang="en-IN" sz="2742">
              <a:solidFill>
                <a:srgbClr val="1A1A1A"/>
              </a:solidFill>
              <a:latin typeface="Segoe UI"/>
              <a:cs typeface="Segoe UI Light" panose="020B0502040204020203" pitchFamily="34" charset="0"/>
            </a:endParaRPr>
          </a:p>
        </p:txBody>
      </p:sp>
      <p:sp>
        <p:nvSpPr>
          <p:cNvPr id="48" name="Rectangle 47"/>
          <p:cNvSpPr/>
          <p:nvPr/>
        </p:nvSpPr>
        <p:spPr>
          <a:xfrm>
            <a:off x="5342949" y="3468883"/>
            <a:ext cx="2927096" cy="1052228"/>
          </a:xfrm>
          <a:prstGeom prst="rect">
            <a:avLst/>
          </a:prstGeom>
          <a:noFill/>
          <a:ln w="3175">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79057" tIns="143245" rIns="179057" bIns="143245" numCol="1" spcCol="1270" anchor="t" anchorCtr="0">
            <a:noAutofit/>
          </a:bodyPr>
          <a:lstStyle/>
          <a:p>
            <a:pPr defTabSz="718064">
              <a:lnSpc>
                <a:spcPct val="80000"/>
              </a:lnSpc>
              <a:spcBef>
                <a:spcPct val="0"/>
              </a:spcBef>
              <a:defRPr/>
            </a:pPr>
            <a:endParaRPr lang="en-IN" sz="2742">
              <a:solidFill>
                <a:srgbClr val="1A1A1A"/>
              </a:solidFill>
              <a:latin typeface="Segoe UI"/>
              <a:cs typeface="Segoe UI Light" panose="020B0502040204020203" pitchFamily="34" charset="0"/>
            </a:endParaRPr>
          </a:p>
        </p:txBody>
      </p:sp>
      <p:pic>
        <p:nvPicPr>
          <p:cNvPr id="83" name="Picture 82" descr="whitegears-01.png"/>
          <p:cNvPicPr>
            <a:picLocks noChangeAspect="1"/>
          </p:cNvPicPr>
          <p:nvPr/>
        </p:nvPicPr>
        <p:blipFill>
          <a:blip r:embed="rId10">
            <a:lum bright="70000" contrast="-70000"/>
            <a:extLst>
              <a:ext uri="{BEBA8EAE-BF5A-486C-A8C5-ECC9F3942E4B}">
                <a14:imgProps xmlns:a14="http://schemas.microsoft.com/office/drawing/2010/main">
                  <a14:imgLayer r:embed="rId11">
                    <a14:imgEffect>
                      <a14:sharpenSoften amount="50000"/>
                    </a14:imgEffect>
                    <a14:imgEffect>
                      <a14:colorTemperature colorTemp="11200"/>
                    </a14:imgEffect>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79704" y="1442396"/>
            <a:ext cx="1295152" cy="1026031"/>
          </a:xfrm>
          <a:prstGeom prst="rect">
            <a:avLst/>
          </a:prstGeom>
        </p:spPr>
      </p:pic>
      <p:pic>
        <p:nvPicPr>
          <p:cNvPr id="84" name="Picture 39" descr="C:\Users\sakuu\Documents\Ballmer WPC\PNGS\Timer.png"/>
          <p:cNvPicPr>
            <a:picLocks noChangeAspect="1" noChangeArrowheads="1"/>
          </p:cNvPicPr>
          <p:nvPr/>
        </p:nvPicPr>
        <p:blipFill>
          <a:blip r:embed="rId12">
            <a:lum bright="70000" contrast="-70000"/>
            <a:extLst>
              <a:ext uri="{BEBA8EAE-BF5A-486C-A8C5-ECC9F3942E4B}">
                <a14:imgProps xmlns:a14="http://schemas.microsoft.com/office/drawing/2010/main">
                  <a14:imgLayer r:embed="rId13">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black">
          <a:xfrm>
            <a:off x="9814669" y="1275375"/>
            <a:ext cx="630634" cy="887261"/>
          </a:xfrm>
          <a:prstGeom prst="rect">
            <a:avLst/>
          </a:prstGeom>
          <a:noFill/>
          <a:extLst>
            <a:ext uri="{909E8E84-426E-40dd-AFC4-6F175D3DCCD1}">
              <a14:hiddenFill xmlns:a14="http://schemas.microsoft.com/office/drawing/2010/main" xmlns:p159="http://schemas.microsoft.com/office/powerpoint/2015/09/main" xmlns:p14="http://schemas.microsoft.com/office/powerpoint/2010/main" xmlns:a16="http://schemas.microsoft.com/office/drawing/2014/main" xmlns:v="urn:schemas-microsoft-com:vml" xmlns:mc="http://schemas.openxmlformats.org/markup-compatibility/2006" xmlns="">
                <a:solidFill>
                  <a:srgbClr val="FFFFFF"/>
                </a:solidFill>
              </a14:hiddenFill>
            </a:ext>
          </a:extLst>
        </p:spPr>
      </p:pic>
    </p:spTree>
    <p:extLst>
      <p:ext uri="{BB962C8B-B14F-4D97-AF65-F5344CB8AC3E}">
        <p14:creationId xmlns:p14="http://schemas.microsoft.com/office/powerpoint/2010/main" val="330641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8505865" y="2759042"/>
            <a:ext cx="2285885" cy="3215278"/>
          </a:xfrm>
          <a:prstGeom prst="rect">
            <a:avLst/>
          </a:prstGeom>
          <a:solidFill>
            <a:schemeClr val="bg1"/>
          </a:solidFill>
          <a:ln w="10795" cap="flat" cmpd="sng" algn="ctr">
            <a:noFill/>
            <a:prstDash val="solid"/>
            <a:headEnd type="none" w="med" len="med"/>
            <a:tailEnd type="none" w="med" len="med"/>
          </a:ln>
          <a:effectLst/>
        </p:spPr>
        <p:txBody>
          <a:bodyPr vert="horz" wrap="square" lIns="91190" tIns="45595" rIns="91190" bIns="45595" numCol="1" rtlCol="0" anchor="ctr" anchorCtr="0" compatLnSpc="1">
            <a:prstTxWarp prst="textNoShape">
              <a:avLst/>
            </a:prstTxWarp>
          </a:bodyPr>
          <a:lstStyle/>
          <a:p>
            <a:pPr algn="ctr" defTabSz="911698" fontAlgn="base">
              <a:lnSpc>
                <a:spcPct val="90000"/>
              </a:lnSpc>
              <a:spcBef>
                <a:spcPct val="0"/>
              </a:spcBef>
              <a:spcAft>
                <a:spcPct val="0"/>
              </a:spcAft>
              <a:defRPr/>
            </a:pPr>
            <a:endParaRPr lang="en-US" sz="1996" kern="0" spc="-50">
              <a:gradFill>
                <a:gsLst>
                  <a:gs pos="0">
                    <a:srgbClr val="FFFFFF"/>
                  </a:gs>
                  <a:gs pos="100000">
                    <a:srgbClr val="FFFFFF"/>
                  </a:gs>
                </a:gsLst>
                <a:lin ang="5400000" scaled="0"/>
              </a:gradFill>
              <a:latin typeface="Segoe UI"/>
            </a:endParaRPr>
          </a:p>
        </p:txBody>
      </p:sp>
      <p:sp>
        <p:nvSpPr>
          <p:cNvPr id="110" name="Rectangle 109"/>
          <p:cNvSpPr/>
          <p:nvPr/>
        </p:nvSpPr>
        <p:spPr bwMode="auto">
          <a:xfrm>
            <a:off x="1400253" y="2759042"/>
            <a:ext cx="2285885" cy="3215278"/>
          </a:xfrm>
          <a:prstGeom prst="rect">
            <a:avLst/>
          </a:prstGeom>
          <a:solidFill>
            <a:schemeClr val="bg1"/>
          </a:solidFill>
          <a:ln w="10795" cap="flat" cmpd="sng" algn="ctr">
            <a:noFill/>
            <a:prstDash val="solid"/>
            <a:headEnd type="none" w="med" len="med"/>
            <a:tailEnd type="none" w="med" len="med"/>
          </a:ln>
          <a:effectLst/>
        </p:spPr>
        <p:txBody>
          <a:bodyPr vert="horz" wrap="square" lIns="91190" tIns="45595" rIns="91190" bIns="45595" numCol="1" rtlCol="0" anchor="ctr" anchorCtr="0" compatLnSpc="1">
            <a:prstTxWarp prst="textNoShape">
              <a:avLst/>
            </a:prstTxWarp>
          </a:bodyPr>
          <a:lstStyle/>
          <a:p>
            <a:pPr algn="ctr" defTabSz="911698" fontAlgn="base">
              <a:lnSpc>
                <a:spcPct val="90000"/>
              </a:lnSpc>
              <a:spcBef>
                <a:spcPct val="0"/>
              </a:spcBef>
              <a:spcAft>
                <a:spcPct val="0"/>
              </a:spcAft>
              <a:defRPr/>
            </a:pPr>
            <a:endParaRPr lang="en-US" sz="1996" kern="0" spc="-50">
              <a:gradFill>
                <a:gsLst>
                  <a:gs pos="0">
                    <a:srgbClr val="FFFFFF"/>
                  </a:gs>
                  <a:gs pos="100000">
                    <a:srgbClr val="FFFFFF"/>
                  </a:gs>
                </a:gsLst>
                <a:lin ang="5400000" scaled="0"/>
              </a:gradFill>
              <a:latin typeface="Segoe UI"/>
            </a:endParaRPr>
          </a:p>
        </p:txBody>
      </p:sp>
      <p:sp>
        <p:nvSpPr>
          <p:cNvPr id="113" name="Rectangle 112"/>
          <p:cNvSpPr/>
          <p:nvPr/>
        </p:nvSpPr>
        <p:spPr bwMode="auto">
          <a:xfrm>
            <a:off x="5773076" y="2720276"/>
            <a:ext cx="2731931" cy="3215278"/>
          </a:xfrm>
          <a:prstGeom prst="rect">
            <a:avLst/>
          </a:prstGeom>
          <a:solidFill>
            <a:schemeClr val="bg1"/>
          </a:solidFill>
          <a:ln w="10795" cap="flat" cmpd="sng" algn="ctr">
            <a:noFill/>
            <a:prstDash val="solid"/>
            <a:headEnd type="none" w="med" len="med"/>
            <a:tailEnd type="none" w="med" len="med"/>
          </a:ln>
          <a:effectLst/>
        </p:spPr>
        <p:txBody>
          <a:bodyPr vert="horz" wrap="square" lIns="91190" tIns="45595" rIns="91190" bIns="45595" numCol="1" rtlCol="0" anchor="ctr" anchorCtr="0" compatLnSpc="1">
            <a:prstTxWarp prst="textNoShape">
              <a:avLst/>
            </a:prstTxWarp>
          </a:bodyPr>
          <a:lstStyle/>
          <a:p>
            <a:pPr algn="ctr" defTabSz="911698" fontAlgn="base">
              <a:lnSpc>
                <a:spcPct val="90000"/>
              </a:lnSpc>
              <a:spcBef>
                <a:spcPct val="0"/>
              </a:spcBef>
              <a:spcAft>
                <a:spcPct val="0"/>
              </a:spcAft>
              <a:defRPr/>
            </a:pPr>
            <a:endParaRPr lang="en-US" sz="1996" kern="0" spc="-50">
              <a:gradFill>
                <a:gsLst>
                  <a:gs pos="0">
                    <a:srgbClr val="FFFFFF"/>
                  </a:gs>
                  <a:gs pos="100000">
                    <a:srgbClr val="FFFFFF"/>
                  </a:gs>
                </a:gsLst>
                <a:lin ang="5400000" scaled="0"/>
              </a:gradFill>
              <a:latin typeface="Segoe UI"/>
            </a:endParaRPr>
          </a:p>
        </p:txBody>
      </p:sp>
      <p:sp>
        <p:nvSpPr>
          <p:cNvPr id="114" name="TextBox 113"/>
          <p:cNvSpPr txBox="1"/>
          <p:nvPr/>
        </p:nvSpPr>
        <p:spPr>
          <a:xfrm>
            <a:off x="723875" y="3889077"/>
            <a:ext cx="2683446" cy="1501435"/>
          </a:xfrm>
          <a:prstGeom prst="rect">
            <a:avLst/>
          </a:prstGeom>
          <a:noFill/>
        </p:spPr>
        <p:txBody>
          <a:bodyPr wrap="square" lIns="143797" tIns="202398" rIns="143797" bIns="202398" rtlCol="0">
            <a:spAutoFit/>
          </a:bodyPr>
          <a:lstStyle/>
          <a:p>
            <a:pPr algn="ctr" defTabSz="407202">
              <a:lnSpc>
                <a:spcPct val="120000"/>
              </a:lnSpc>
              <a:buClr>
                <a:srgbClr val="000000"/>
              </a:buClr>
              <a:defRPr/>
            </a:pPr>
            <a:r>
              <a:rPr lang="en-US" sz="1998" b="1" kern="0">
                <a:solidFill>
                  <a:srgbClr val="1A1A1A">
                    <a:lumMod val="95000"/>
                    <a:lumOff val="5000"/>
                  </a:srgbClr>
                </a:solidFill>
                <a:latin typeface="Segoe UI" panose="020B0502040204020203" pitchFamily="34" charset="0"/>
                <a:cs typeface="Segoe UI" panose="020B0502040204020203" pitchFamily="34" charset="0"/>
              </a:rPr>
              <a:t>Shorten</a:t>
            </a:r>
            <a:r>
              <a:rPr lang="en-US" sz="1998" kern="0">
                <a:solidFill>
                  <a:srgbClr val="1A1A1A">
                    <a:lumMod val="95000"/>
                    <a:lumOff val="5000"/>
                  </a:srgbClr>
                </a:solidFill>
                <a:latin typeface="Segoe UI" panose="020B0502040204020203" pitchFamily="34" charset="0"/>
                <a:cs typeface="Segoe UI" panose="020B0502040204020203" pitchFamily="34" charset="0"/>
              </a:rPr>
              <a:t> cycle times</a:t>
            </a:r>
            <a:br>
              <a:rPr lang="en-US" sz="1998" kern="0">
                <a:solidFill>
                  <a:srgbClr val="1A1A1A">
                    <a:lumMod val="95000"/>
                    <a:lumOff val="5000"/>
                  </a:srgbClr>
                </a:solidFill>
                <a:latin typeface="Segoe UI" panose="020B0502040204020203" pitchFamily="34" charset="0"/>
                <a:cs typeface="Segoe UI" panose="020B0502040204020203" pitchFamily="34" charset="0"/>
              </a:rPr>
            </a:br>
            <a:r>
              <a:rPr lang="en-US" sz="1998" kern="0">
                <a:solidFill>
                  <a:srgbClr val="1A1A1A">
                    <a:lumMod val="95000"/>
                    <a:lumOff val="5000"/>
                  </a:srgbClr>
                </a:solidFill>
                <a:latin typeface="Segoe UI" panose="020B0502040204020203" pitchFamily="34" charset="0"/>
                <a:cs typeface="Segoe UI" panose="020B0502040204020203" pitchFamily="34" charset="0"/>
              </a:rPr>
              <a:t>and deliver value faster</a:t>
            </a:r>
          </a:p>
        </p:txBody>
      </p:sp>
      <p:sp>
        <p:nvSpPr>
          <p:cNvPr id="115" name="TextBox 114"/>
          <p:cNvSpPr txBox="1"/>
          <p:nvPr/>
        </p:nvSpPr>
        <p:spPr>
          <a:xfrm>
            <a:off x="3444545" y="3977775"/>
            <a:ext cx="2727779" cy="1125594"/>
          </a:xfrm>
          <a:prstGeom prst="rect">
            <a:avLst/>
          </a:prstGeom>
          <a:noFill/>
        </p:spPr>
        <p:txBody>
          <a:bodyPr wrap="square" lIns="143797" tIns="202398" rIns="143797" bIns="202398" rtlCol="0">
            <a:spAutoFit/>
          </a:bodyPr>
          <a:lstStyle>
            <a:defPPr>
              <a:defRPr lang="en-US"/>
            </a:defPPr>
            <a:lvl1pPr algn="ctr" defTabSz="407757">
              <a:lnSpc>
                <a:spcPct val="120000"/>
              </a:lnSpc>
              <a:buClr>
                <a:srgbClr val="000000"/>
              </a:buClr>
              <a:defRPr sz="2000">
                <a:solidFill>
                  <a:srgbClr val="FFFFFF"/>
                </a:solidFill>
                <a:latin typeface="Segoe UI Semibold" panose="020B0702040204020203" pitchFamily="34" charset="0"/>
                <a:cs typeface="Segoe UI Semibold" panose="020B0702040204020203" pitchFamily="34" charset="0"/>
              </a:defRPr>
            </a:lvl1pPr>
          </a:lstStyle>
          <a:p>
            <a:pPr defTabSz="399259">
              <a:defRPr/>
            </a:pPr>
            <a:r>
              <a:rPr lang="en-US" sz="1998" kern="0" spc="20" dirty="0">
                <a:solidFill>
                  <a:srgbClr val="1A1A1A">
                    <a:lumMod val="95000"/>
                    <a:lumOff val="5000"/>
                  </a:srgbClr>
                </a:solidFill>
                <a:latin typeface="Segoe UI" panose="020B0502040204020203" pitchFamily="34" charset="0"/>
                <a:cs typeface="Segoe UI" panose="020B0502040204020203" pitchFamily="34" charset="0"/>
              </a:rPr>
              <a:t>Improve</a:t>
            </a:r>
            <a:r>
              <a:rPr lang="en-US" sz="1998" b="1" kern="0" spc="20" dirty="0">
                <a:solidFill>
                  <a:srgbClr val="1A1A1A">
                    <a:lumMod val="95000"/>
                    <a:lumOff val="5000"/>
                  </a:srgbClr>
                </a:solidFill>
                <a:latin typeface="Segoe UI" panose="020B0502040204020203" pitchFamily="34" charset="0"/>
                <a:cs typeface="Segoe UI" panose="020B0502040204020203" pitchFamily="34" charset="0"/>
              </a:rPr>
              <a:t> quality</a:t>
            </a:r>
            <a:br>
              <a:rPr lang="en-US" sz="1998" kern="0" spc="20" dirty="0">
                <a:solidFill>
                  <a:srgbClr val="1A1A1A">
                    <a:lumMod val="95000"/>
                    <a:lumOff val="5000"/>
                  </a:srgbClr>
                </a:solidFill>
                <a:latin typeface="Segoe UI" panose="020B0502040204020203" pitchFamily="34" charset="0"/>
                <a:cs typeface="Segoe UI" panose="020B0502040204020203" pitchFamily="34" charset="0"/>
              </a:rPr>
            </a:br>
            <a:r>
              <a:rPr lang="en-US" sz="1998" kern="0" spc="20" dirty="0">
                <a:solidFill>
                  <a:srgbClr val="1A1A1A">
                    <a:lumMod val="95000"/>
                    <a:lumOff val="5000"/>
                  </a:srgbClr>
                </a:solidFill>
                <a:latin typeface="Segoe UI" panose="020B0502040204020203" pitchFamily="34" charset="0"/>
                <a:cs typeface="Segoe UI" panose="020B0502040204020203" pitchFamily="34" charset="0"/>
              </a:rPr>
              <a:t>and</a:t>
            </a:r>
            <a:r>
              <a:rPr lang="en-US" sz="1998" kern="0" dirty="0">
                <a:solidFill>
                  <a:srgbClr val="1A1A1A">
                    <a:lumMod val="95000"/>
                    <a:lumOff val="5000"/>
                  </a:srgbClr>
                </a:solidFill>
                <a:latin typeface="Segoe UI" panose="020B0502040204020203" pitchFamily="34" charset="0"/>
                <a:cs typeface="Segoe UI" panose="020B0502040204020203" pitchFamily="34" charset="0"/>
              </a:rPr>
              <a:t> </a:t>
            </a:r>
            <a:r>
              <a:rPr lang="en-US" sz="1998" kern="0" spc="-20" dirty="0">
                <a:solidFill>
                  <a:srgbClr val="1A1A1A">
                    <a:lumMod val="95000"/>
                    <a:lumOff val="5000"/>
                  </a:srgbClr>
                </a:solidFill>
                <a:latin typeface="Segoe UI" panose="020B0502040204020203" pitchFamily="34" charset="0"/>
                <a:cs typeface="Segoe UI" panose="020B0502040204020203" pitchFamily="34" charset="0"/>
              </a:rPr>
              <a:t>availability</a:t>
            </a:r>
          </a:p>
        </p:txBody>
      </p:sp>
      <p:sp>
        <p:nvSpPr>
          <p:cNvPr id="116" name="TextBox 115"/>
          <p:cNvSpPr txBox="1"/>
          <p:nvPr/>
        </p:nvSpPr>
        <p:spPr>
          <a:xfrm>
            <a:off x="6144245" y="3969388"/>
            <a:ext cx="2782836" cy="1125594"/>
          </a:xfrm>
          <a:prstGeom prst="rect">
            <a:avLst/>
          </a:prstGeom>
          <a:noFill/>
        </p:spPr>
        <p:txBody>
          <a:bodyPr wrap="square" lIns="143797" tIns="202398" rIns="143797" bIns="202398" rtlCol="0">
            <a:spAutoFit/>
          </a:bodyPr>
          <a:lstStyle/>
          <a:p>
            <a:pPr algn="ctr" defTabSz="407202">
              <a:lnSpc>
                <a:spcPct val="120000"/>
              </a:lnSpc>
              <a:buClr>
                <a:srgbClr val="000000"/>
              </a:buClr>
              <a:defRPr/>
            </a:pPr>
            <a:r>
              <a:rPr lang="en-US" sz="1998" b="1" kern="0" dirty="0">
                <a:solidFill>
                  <a:srgbClr val="1A1A1A">
                    <a:lumMod val="95000"/>
                    <a:lumOff val="5000"/>
                  </a:srgbClr>
                </a:solidFill>
                <a:latin typeface="Segoe UI" panose="020B0502040204020203" pitchFamily="34" charset="0"/>
                <a:cs typeface="Segoe UI" panose="020B0502040204020203" pitchFamily="34" charset="0"/>
              </a:rPr>
              <a:t>Optimize </a:t>
            </a:r>
            <a:r>
              <a:rPr lang="en-US" sz="1998" kern="0" dirty="0">
                <a:solidFill>
                  <a:srgbClr val="1A1A1A">
                    <a:lumMod val="95000"/>
                    <a:lumOff val="5000"/>
                  </a:srgbClr>
                </a:solidFill>
                <a:latin typeface="Segoe UI" panose="020B0502040204020203" pitchFamily="34" charset="0"/>
                <a:cs typeface="Segoe UI" panose="020B0502040204020203" pitchFamily="34" charset="0"/>
              </a:rPr>
              <a:t>resources</a:t>
            </a:r>
            <a:br>
              <a:rPr lang="en-US" sz="1998" kern="0" dirty="0">
                <a:solidFill>
                  <a:srgbClr val="1A1A1A">
                    <a:lumMod val="95000"/>
                    <a:lumOff val="5000"/>
                  </a:srgbClr>
                </a:solidFill>
                <a:latin typeface="Segoe UI" panose="020B0502040204020203" pitchFamily="34" charset="0"/>
                <a:cs typeface="Segoe UI" panose="020B0502040204020203" pitchFamily="34" charset="0"/>
              </a:rPr>
            </a:br>
            <a:r>
              <a:rPr lang="en-US" sz="1998" kern="0" dirty="0">
                <a:solidFill>
                  <a:srgbClr val="1A1A1A">
                    <a:lumMod val="95000"/>
                    <a:lumOff val="5000"/>
                  </a:srgbClr>
                </a:solidFill>
                <a:latin typeface="Segoe UI" panose="020B0502040204020203" pitchFamily="34" charset="0"/>
                <a:cs typeface="Segoe UI" panose="020B0502040204020203" pitchFamily="34" charset="0"/>
              </a:rPr>
              <a:t>and eliminate waste</a:t>
            </a:r>
          </a:p>
        </p:txBody>
      </p:sp>
      <p:sp>
        <p:nvSpPr>
          <p:cNvPr id="117" name="TextBox 116"/>
          <p:cNvSpPr txBox="1"/>
          <p:nvPr/>
        </p:nvSpPr>
        <p:spPr>
          <a:xfrm>
            <a:off x="8899004" y="3977774"/>
            <a:ext cx="2569124" cy="1877276"/>
          </a:xfrm>
          <a:prstGeom prst="rect">
            <a:avLst/>
          </a:prstGeom>
          <a:noFill/>
        </p:spPr>
        <p:txBody>
          <a:bodyPr wrap="square" lIns="143797" tIns="202398" rIns="143797" bIns="202398" rtlCol="0">
            <a:spAutoFit/>
          </a:bodyPr>
          <a:lstStyle/>
          <a:p>
            <a:pPr algn="ctr" defTabSz="407202">
              <a:lnSpc>
                <a:spcPct val="120000"/>
              </a:lnSpc>
              <a:buClr>
                <a:srgbClr val="000000"/>
              </a:buClr>
              <a:defRPr/>
            </a:pPr>
            <a:r>
              <a:rPr lang="en-US" sz="1998" kern="0" spc="-60" dirty="0">
                <a:solidFill>
                  <a:srgbClr val="1A1A1A">
                    <a:lumMod val="95000"/>
                    <a:lumOff val="5000"/>
                  </a:srgbClr>
                </a:solidFill>
                <a:latin typeface="Segoe UI" panose="020B0502040204020203" pitchFamily="34" charset="0"/>
                <a:cs typeface="Segoe UI" panose="020B0502040204020203" pitchFamily="34" charset="0"/>
              </a:rPr>
              <a:t>Deliver </a:t>
            </a:r>
            <a:r>
              <a:rPr lang="en-US" sz="1998" b="1" kern="0" spc="-60" dirty="0">
                <a:solidFill>
                  <a:srgbClr val="1A1A1A">
                    <a:lumMod val="95000"/>
                    <a:lumOff val="5000"/>
                  </a:srgbClr>
                </a:solidFill>
                <a:latin typeface="Segoe UI" panose="020B0502040204020203" pitchFamily="34" charset="0"/>
                <a:cs typeface="Segoe UI" panose="020B0502040204020203" pitchFamily="34" charset="0"/>
              </a:rPr>
              <a:t>innovation and great customer experience</a:t>
            </a:r>
            <a:r>
              <a:rPr lang="en-US" sz="1998" kern="0" spc="-60" dirty="0">
                <a:solidFill>
                  <a:srgbClr val="1A1A1A">
                    <a:lumMod val="95000"/>
                    <a:lumOff val="5000"/>
                  </a:srgbClr>
                </a:solidFill>
                <a:latin typeface="Segoe UI" panose="020B0502040204020203" pitchFamily="34" charset="0"/>
                <a:cs typeface="Segoe UI" panose="020B0502040204020203" pitchFamily="34" charset="0"/>
              </a:rPr>
              <a:t> through experimentation</a:t>
            </a:r>
            <a:endParaRPr lang="en-US" sz="1998" kern="0" dirty="0">
              <a:solidFill>
                <a:srgbClr val="1A1A1A">
                  <a:lumMod val="95000"/>
                  <a:lumOff val="5000"/>
                </a:srgbClr>
              </a:solidFill>
              <a:latin typeface="Segoe UI" panose="020B0502040204020203" pitchFamily="34" charset="0"/>
              <a:cs typeface="Segoe UI" panose="020B0502040204020203" pitchFamily="34" charset="0"/>
            </a:endParaRPr>
          </a:p>
        </p:txBody>
      </p:sp>
      <p:pic>
        <p:nvPicPr>
          <p:cNvPr id="118" name="Picture 117" descr="cycle.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13636" y="2412917"/>
            <a:ext cx="1617341" cy="1202593"/>
          </a:xfrm>
          <a:prstGeom prst="rect">
            <a:avLst/>
          </a:prstGeom>
        </p:spPr>
      </p:pic>
      <p:pic>
        <p:nvPicPr>
          <p:cNvPr id="119" name="Picture 118"/>
          <p:cNvPicPr>
            <a:picLocks noChangeAspect="1"/>
          </p:cNvPicPr>
          <p:nvPr/>
        </p:nvPicPr>
        <p:blipFill>
          <a:blip r:embed="rId4"/>
          <a:stretch>
            <a:fillRect/>
          </a:stretch>
        </p:blipFill>
        <p:spPr>
          <a:xfrm>
            <a:off x="4163820" y="2342101"/>
            <a:ext cx="1289984" cy="1495778"/>
          </a:xfrm>
          <a:prstGeom prst="rect">
            <a:avLst/>
          </a:prstGeom>
        </p:spPr>
      </p:pic>
      <p:pic>
        <p:nvPicPr>
          <p:cNvPr id="120" name="Picture 119"/>
          <p:cNvPicPr>
            <a:picLocks noChangeAspect="1"/>
          </p:cNvPicPr>
          <p:nvPr/>
        </p:nvPicPr>
        <p:blipFill>
          <a:blip r:embed="rId5"/>
          <a:stretch>
            <a:fillRect/>
          </a:stretch>
        </p:blipFill>
        <p:spPr>
          <a:xfrm>
            <a:off x="6853235" y="2364658"/>
            <a:ext cx="1557333" cy="1280631"/>
          </a:xfrm>
          <a:prstGeom prst="rect">
            <a:avLst/>
          </a:prstGeom>
        </p:spPr>
      </p:pic>
      <p:pic>
        <p:nvPicPr>
          <p:cNvPr id="121" name="Picture 120"/>
          <p:cNvPicPr>
            <a:picLocks noChangeAspect="1"/>
          </p:cNvPicPr>
          <p:nvPr/>
        </p:nvPicPr>
        <p:blipFill>
          <a:blip r:embed="rId6"/>
          <a:stretch>
            <a:fillRect/>
          </a:stretch>
        </p:blipFill>
        <p:spPr>
          <a:xfrm>
            <a:off x="9313798" y="2467551"/>
            <a:ext cx="1875006" cy="1093323"/>
          </a:xfrm>
          <a:prstGeom prst="rect">
            <a:avLst/>
          </a:prstGeom>
        </p:spPr>
      </p:pic>
      <p:sp>
        <p:nvSpPr>
          <p:cNvPr id="2" name="Title 1"/>
          <p:cNvSpPr>
            <a:spLocks noGrp="1"/>
          </p:cNvSpPr>
          <p:nvPr>
            <p:ph type="title" idx="4294967295"/>
          </p:nvPr>
        </p:nvSpPr>
        <p:spPr>
          <a:xfrm>
            <a:off x="767100" y="477739"/>
            <a:ext cx="11916751" cy="553330"/>
          </a:xfrm>
        </p:spPr>
        <p:txBody>
          <a:bodyPr/>
          <a:lstStyle/>
          <a:p>
            <a:r>
              <a:rPr lang="nl-NL" dirty="0"/>
              <a:t>What needs to change to </a:t>
            </a:r>
            <a:r>
              <a:rPr lang="en-US" dirty="0"/>
              <a:t>address</a:t>
            </a:r>
            <a:r>
              <a:rPr lang="nl-NL" dirty="0"/>
              <a:t> those needs?</a:t>
            </a:r>
          </a:p>
        </p:txBody>
      </p:sp>
    </p:spTree>
    <p:extLst>
      <p:ext uri="{BB962C8B-B14F-4D97-AF65-F5344CB8AC3E}">
        <p14:creationId xmlns:p14="http://schemas.microsoft.com/office/powerpoint/2010/main" val="14101360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2307" spc="10">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800"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99865" y="3254399"/>
            <a:ext cx="225502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Semibold"/>
                <a:cs typeface="Segoe UI Semilight" panose="020B0402040204020203" pitchFamily="34" charset="0"/>
              </a:rPr>
              <a:t>Faster</a:t>
            </a:r>
          </a:p>
          <a:p>
            <a:pPr algn="ctr" defTabSz="896010">
              <a:spcBef>
                <a:spcPts val="769"/>
              </a:spcBef>
              <a:defRPr/>
            </a:pPr>
            <a:r>
              <a:rPr lang="en-US" sz="2307" spc="10" dirty="0">
                <a:ln w="3175">
                  <a:noFill/>
                </a:ln>
                <a:solidFill>
                  <a:srgbClr val="000000"/>
                </a:solidFill>
                <a:latin typeface="Segoe UI Semibold"/>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Semibold"/>
                <a:cs typeface="Segoe UI Semilight" panose="020B0402040204020203" pitchFamily="34" charset="0"/>
              </a:rPr>
              <a:t>Increased</a:t>
            </a:r>
          </a:p>
          <a:p>
            <a:pPr algn="ctr" defTabSz="896010">
              <a:spcBef>
                <a:spcPts val="769"/>
              </a:spcBef>
              <a:defRPr/>
            </a:pPr>
            <a:r>
              <a:rPr lang="en-US" sz="2307" spc="10" dirty="0">
                <a:ln w="3175">
                  <a:noFill/>
                </a:ln>
                <a:solidFill>
                  <a:srgbClr val="000000"/>
                </a:solidFill>
                <a:latin typeface="Segoe UI Semibold"/>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535064" y="5105826"/>
            <a:ext cx="2787701"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2,604x Faster Mean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2,555x Faster Lead </a:t>
            </a:r>
          </a:p>
          <a:p>
            <a:pPr algn="ctr" defTabSz="896010">
              <a:spcBef>
                <a:spcPts val="769"/>
              </a:spcBef>
              <a:defRPr/>
            </a:pPr>
            <a:r>
              <a:rPr lang="en-US" sz="2307" spc="10">
                <a:ln w="3175">
                  <a:noFill/>
                </a:ln>
                <a:solidFill>
                  <a:srgbClr val="000000"/>
                </a:solidFill>
                <a:latin typeface="Segoe UI"/>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7x Lower Change </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56391" y="1741667"/>
            <a:ext cx="2334294" cy="901030"/>
          </a:xfrm>
          <a:prstGeom prst="rect">
            <a:avLst/>
          </a:prstGeom>
        </p:spPr>
        <p:txBody>
          <a:bodyPr wrap="none">
            <a:spAutoFit/>
          </a:bodyPr>
          <a:lstStyle/>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46x Deployment</a:t>
            </a:r>
          </a:p>
          <a:p>
            <a:pPr algn="ctr" defTabSz="896010">
              <a:spcBef>
                <a:spcPts val="769"/>
              </a:spcBef>
              <a:defRPr/>
            </a:pPr>
            <a:r>
              <a:rPr lang="en-US" sz="2307" spc="10" dirty="0">
                <a:ln w="3175">
                  <a:noFill/>
                </a:ln>
                <a:solidFill>
                  <a:srgbClr val="000000"/>
                </a:solidFill>
                <a:latin typeface="Segoe UI"/>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7880" tIns="43940" rIns="87880" bIns="43940" numCol="1" anchor="t" anchorCtr="0" compatLnSpc="1">
              <a:prstTxWarp prst="textNoShape">
                <a:avLst/>
              </a:prstTxWarp>
            </a:bodyPr>
            <a:lstStyle/>
            <a:p>
              <a:pPr defTabSz="914314">
                <a:defRPr/>
              </a:pPr>
              <a:endParaRPr lang="en-US" sz="1800" kern="0" dirty="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075" spc="10" dirty="0">
                  <a:ln w="3175">
                    <a:noFill/>
                  </a:ln>
                  <a:solidFill>
                    <a:srgbClr val="0078D7"/>
                  </a:solidFill>
                  <a:latin typeface="Segoe UI Semibold"/>
                  <a:cs typeface="Segoe UI Light" panose="020B0502040204020203" pitchFamily="34" charset="0"/>
                </a:rPr>
                <a:t>$</a:t>
              </a:r>
              <a:endParaRPr lang="en-US" sz="2307" spc="10" dirty="0">
                <a:ln w="3175">
                  <a:noFill/>
                </a:ln>
                <a:solidFill>
                  <a:srgbClr val="0078D7"/>
                </a:solidFill>
                <a:latin typeface="Segoe UI Semibold"/>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sz="1800" dirty="0">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sz="1800" dirty="0">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pPr defTabSz="914314"/>
              <a:endParaRPr lang="en-US" sz="1400" dirty="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pPr defTabSz="914314"/>
              <a:endParaRPr lang="en-US" sz="1400" dirty="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n-US" sz="1029" kern="0" dirty="0">
                <a:solidFill>
                  <a:srgbClr val="737373"/>
                </a:solidFill>
                <a:latin typeface="Segoe UI Light"/>
                <a:hlinkClick r:id="rId7"/>
              </a:rPr>
              <a:t>Source: </a:t>
            </a:r>
            <a:r>
              <a:rPr lang="en-GB" sz="1029" kern="0" dirty="0">
                <a:solidFill>
                  <a:srgbClr val="737373"/>
                </a:solidFill>
                <a:latin typeface="Segoe UI Light"/>
                <a:hlinkClick r:id="rId7"/>
              </a:rPr>
              <a:t>2018 Accelerate: State of DevOps: Strategies for a New Economy." N. Forsgren, J. Humble, G. Kim. DevOps Research and Assessment (DORA)</a:t>
            </a:r>
            <a:endParaRPr lang="en-US" sz="1029"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 calcmode="lin" valueType="num">
                                      <p:cBhvr>
                                        <p:cTn id="32" dur="1000" fill="hold"/>
                                        <p:tgtEl>
                                          <p:spTgt spid="38"/>
                                        </p:tgtEl>
                                        <p:attrNameLst>
                                          <p:attrName>ppt_w</p:attrName>
                                        </p:attrNameLst>
                                      </p:cBhvr>
                                      <p:tavLst>
                                        <p:tav tm="0">
                                          <p:val>
                                            <p:fltVal val="0"/>
                                          </p:val>
                                        </p:tav>
                                        <p:tav tm="100000">
                                          <p:val>
                                            <p:strVal val="#ppt_w"/>
                                          </p:val>
                                        </p:tav>
                                      </p:tavLst>
                                    </p:anim>
                                    <p:anim calcmode="lin" valueType="num">
                                      <p:cBhvr>
                                        <p:cTn id="33" dur="1000" fill="hold"/>
                                        <p:tgtEl>
                                          <p:spTgt spid="38"/>
                                        </p:tgtEl>
                                        <p:attrNameLst>
                                          <p:attrName>ppt_h</p:attrName>
                                        </p:attrNameLst>
                                      </p:cBhvr>
                                      <p:tavLst>
                                        <p:tav tm="0">
                                          <p:val>
                                            <p:fltVal val="0"/>
                                          </p:val>
                                        </p:tav>
                                        <p:tav tm="100000">
                                          <p:val>
                                            <p:strVal val="#ppt_h"/>
                                          </p:val>
                                        </p:tav>
                                      </p:tavLst>
                                    </p:anim>
                                    <p:animEffect transition="in" filter="fade">
                                      <p:cBhvr>
                                        <p:cTn id="34" dur="10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1000" fill="hold"/>
                                        <p:tgtEl>
                                          <p:spTgt spid="39"/>
                                        </p:tgtEl>
                                        <p:attrNameLst>
                                          <p:attrName>ppt_w</p:attrName>
                                        </p:attrNameLst>
                                      </p:cBhvr>
                                      <p:tavLst>
                                        <p:tav tm="0">
                                          <p:val>
                                            <p:fltVal val="0"/>
                                          </p:val>
                                        </p:tav>
                                        <p:tav tm="100000">
                                          <p:val>
                                            <p:strVal val="#ppt_w"/>
                                          </p:val>
                                        </p:tav>
                                      </p:tavLst>
                                    </p:anim>
                                    <p:anim calcmode="lin" valueType="num">
                                      <p:cBhvr>
                                        <p:cTn id="40" dur="1000" fill="hold"/>
                                        <p:tgtEl>
                                          <p:spTgt spid="39"/>
                                        </p:tgtEl>
                                        <p:attrNameLst>
                                          <p:attrName>ppt_h</p:attrName>
                                        </p:attrNameLst>
                                      </p:cBhvr>
                                      <p:tavLst>
                                        <p:tav tm="0">
                                          <p:val>
                                            <p:fltVal val="0"/>
                                          </p:val>
                                        </p:tav>
                                        <p:tav tm="100000">
                                          <p:val>
                                            <p:strVal val="#ppt_h"/>
                                          </p:val>
                                        </p:tav>
                                      </p:tavLst>
                                    </p:anim>
                                    <p:animEffect transition="in" filter="fade">
                                      <p:cBhvr>
                                        <p:cTn id="4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23" grpId="0"/>
      <p:bldP spid="22" grpId="0"/>
      <p:bldP spid="21"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2.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1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ac12304-a514-4bf9-8a9b-59948ddf2c1c"/>
    <ds:schemaRef ds:uri="http://www.w3.org/XML/1998/namespace"/>
    <ds:schemaRef ds:uri="http://purl.org/dc/dcmitype/"/>
  </ds:schemaRefs>
</ds:datastoreItem>
</file>

<file path=customXml/itemProps2.xml><?xml version="1.0" encoding="utf-8"?>
<ds:datastoreItem xmlns:ds="http://schemas.openxmlformats.org/officeDocument/2006/customXml" ds:itemID="{50AB890A-6CE9-438E-9544-A8359BC80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703</TotalTime>
  <Words>4583</Words>
  <Application>Microsoft Office PowerPoint</Application>
  <PresentationFormat>Widescreen</PresentationFormat>
  <Paragraphs>469</Paragraphs>
  <Slides>43</Slides>
  <Notes>36</Notes>
  <HiddenSlides>0</HiddenSlides>
  <MMClips>2</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43</vt:i4>
      </vt:variant>
    </vt:vector>
  </HeadingPairs>
  <TitlesOfParts>
    <vt:vector size="60" baseType="lpstr">
      <vt:lpstr>Arial</vt:lpstr>
      <vt:lpstr>Calibri</vt:lpstr>
      <vt:lpstr>Calibri Light</vt:lpstr>
      <vt:lpstr>Consolas</vt:lpstr>
      <vt:lpstr>Rockwell Extra Bold</vt:lpstr>
      <vt:lpstr>Segoe Pro Semibold</vt:lpstr>
      <vt:lpstr>Segoe UI</vt:lpstr>
      <vt:lpstr>Segoe UI Light</vt:lpstr>
      <vt:lpstr>Segoe UI Semibold</vt:lpstr>
      <vt:lpstr>Segoe UI Semilight</vt:lpstr>
      <vt:lpstr>Wingdings</vt:lpstr>
      <vt:lpstr>5-50203_Microsoft_Ignite_Template</vt:lpstr>
      <vt:lpstr>Azure PPT Template - 2018</vt:lpstr>
      <vt:lpstr>1_Azure PPT Template - 2018</vt:lpstr>
      <vt:lpstr>2_Azure PPT Template - 2018</vt:lpstr>
      <vt:lpstr>Office Theme</vt:lpstr>
      <vt:lpstr>think-cell Slide</vt:lpstr>
      <vt:lpstr>PowerPoint Presentation</vt:lpstr>
      <vt:lpstr>Azure DevOps Services</vt:lpstr>
      <vt:lpstr>PowerPoint Presentation</vt:lpstr>
      <vt:lpstr>PowerPoint Presentation</vt:lpstr>
      <vt:lpstr>What is DevOps?</vt:lpstr>
      <vt:lpstr>What technologies do I need to support DevOps?</vt:lpstr>
      <vt:lpstr>Business Needs</vt:lpstr>
      <vt:lpstr>What needs to change to address those needs?</vt:lpstr>
      <vt:lpstr>High Performance DevOps Companies Achieve…</vt:lpstr>
      <vt:lpstr>Does doing well on these metrics Matter?</vt:lpstr>
      <vt:lpstr>How Microsoft can help</vt:lpstr>
      <vt:lpstr>Introducing Azure DevOps</vt:lpstr>
      <vt:lpstr>Azure DevOps: Choose what you love</vt:lpstr>
      <vt:lpstr>Get 3rd Party Extensions in the Azure DevOps Marketplace</vt:lpstr>
      <vt:lpstr>Broadening the Azure Ecosystem</vt:lpstr>
      <vt:lpstr>Azure DevOps Services</vt:lpstr>
      <vt:lpstr>Azure Boards</vt:lpstr>
      <vt:lpstr>Azure Pipelines</vt:lpstr>
      <vt:lpstr>Azure Pipelines</vt:lpstr>
      <vt:lpstr>Deploy Repeatedly &amp; Reliably</vt:lpstr>
      <vt:lpstr>Azure Repos</vt:lpstr>
      <vt:lpstr>Azure Test Plans</vt:lpstr>
      <vt:lpstr>Azure Artifacts</vt:lpstr>
      <vt:lpstr>DevOps Pipelines in Minutes</vt:lpstr>
      <vt:lpstr>Azure DevOps</vt:lpstr>
      <vt:lpstr>PowerPoint Presentation</vt:lpstr>
      <vt:lpstr>Azure DevOps Services Pricing</vt:lpstr>
      <vt:lpstr>Compare Features Between Plans</vt:lpstr>
      <vt:lpstr>Azure DevOps Services Benefits for Visual Studio Subscribers</vt:lpstr>
      <vt:lpstr>Resources</vt:lpstr>
      <vt:lpstr>Azure DevOps Hands-On Labs</vt:lpstr>
      <vt:lpstr>Documentation - Azure DevOps Feature Index</vt:lpstr>
      <vt:lpstr>DevOps Pipelines in Minutes</vt:lpstr>
      <vt:lpstr>Microsoft Learn</vt:lpstr>
      <vt:lpstr>Documentation - Azure Services Index</vt:lpstr>
      <vt:lpstr>Learn DevOps in the DevOps Resource Center</vt:lpstr>
      <vt:lpstr>DevOps at Microsoft</vt:lpstr>
      <vt:lpstr>”DevOps at Microsoft” YouTube channel</vt:lpstr>
      <vt:lpstr>Azure DevOps Podcast</vt:lpstr>
      <vt:lpstr>Upcoming App Modernization &amp; DevOps Events</vt:lpstr>
      <vt:lpstr>Questions?</vt:lpstr>
      <vt:lpstr>Thank You!</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Azure DevOps</dc:title>
  <dc:subject>Microsoft Ignite</dc:subject>
  <dc:creator>MS Events 1142</dc:creator>
  <cp:keywords>Microsoft Ignite</cp:keywords>
  <dc:description/>
  <cp:lastModifiedBy>Rich Ross</cp:lastModifiedBy>
  <cp:revision>19</cp:revision>
  <dcterms:created xsi:type="dcterms:W3CDTF">2018-09-28T13:24:37Z</dcterms:created>
  <dcterms:modified xsi:type="dcterms:W3CDTF">2019-01-24T12:21:12Z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0x010100202CF4495E09FF42A1B0B97E61139E92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